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2"/>
  </p:notesMasterIdLst>
  <p:sldIdLst>
    <p:sldId id="716" r:id="rId2"/>
    <p:sldId id="728" r:id="rId3"/>
    <p:sldId id="718" r:id="rId4"/>
    <p:sldId id="717" r:id="rId5"/>
    <p:sldId id="725" r:id="rId6"/>
    <p:sldId id="649" r:id="rId7"/>
    <p:sldId id="421" r:id="rId8"/>
    <p:sldId id="632" r:id="rId9"/>
    <p:sldId id="664" r:id="rId10"/>
    <p:sldId id="412" r:id="rId11"/>
    <p:sldId id="416" r:id="rId12"/>
    <p:sldId id="650" r:id="rId13"/>
    <p:sldId id="726" r:id="rId14"/>
    <p:sldId id="672" r:id="rId15"/>
    <p:sldId id="727" r:id="rId16"/>
    <p:sldId id="723" r:id="rId17"/>
    <p:sldId id="634" r:id="rId18"/>
    <p:sldId id="636" r:id="rId19"/>
    <p:sldId id="722" r:id="rId20"/>
    <p:sldId id="286" r:id="rId21"/>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mith, Tim [ISBA]" initials="ST[" lastIdx="2" clrIdx="0">
    <p:extLst>
      <p:ext uri="{19B8F6BF-5375-455C-9EA6-DF929625EA0E}">
        <p15:presenceInfo xmlns:p15="http://schemas.microsoft.com/office/powerpoint/2012/main" userId="S::timsmith@iastate.edu::f31654f8-e825-44b9-9f42-ae59432b1ef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747"/>
    <a:srgbClr val="ECEAD1"/>
    <a:srgbClr val="CFC493"/>
    <a:srgbClr val="466069"/>
    <a:srgbClr val="7E96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73"/>
    <p:restoredTop sz="74793" autoAdjust="0"/>
  </p:normalViewPr>
  <p:slideViewPr>
    <p:cSldViewPr snapToGrid="0" snapToObjects="1">
      <p:cViewPr varScale="1">
        <p:scale>
          <a:sx n="87" d="100"/>
          <a:sy n="87" d="100"/>
        </p:scale>
        <p:origin x="1209" y="48"/>
      </p:cViewPr>
      <p:guideLst>
        <p:guide orient="horz" pos="1620"/>
        <p:guide pos="2880"/>
      </p:guideLst>
    </p:cSldViewPr>
  </p:slideViewPr>
  <p:notesTextViewPr>
    <p:cViewPr>
      <p:scale>
        <a:sx n="1" d="1"/>
        <a:sy n="1" d="1"/>
      </p:scale>
      <p:origin x="0" y="0"/>
    </p:cViewPr>
  </p:notesTextViewPr>
  <p:notesViewPr>
    <p:cSldViewPr snapToGrid="0" snapToObjects="1">
      <p:cViewPr varScale="1">
        <p:scale>
          <a:sx n="194" d="100"/>
          <a:sy n="194" d="100"/>
        </p:scale>
        <p:origin x="1518" y="13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3.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ata8.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rawing8.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B38E2212-20C3-4F57-A7DF-6B03E9A096AF}"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2616235F-5FFB-4915-94F3-082DC9612E52}">
      <dgm:prSet/>
      <dgm:spPr/>
      <dgm:t>
        <a:bodyPr/>
        <a:lstStyle/>
        <a:p>
          <a:r>
            <a:rPr lang="en-US"/>
            <a:t>PAVAN PABBA</a:t>
          </a:r>
        </a:p>
      </dgm:t>
    </dgm:pt>
    <dgm:pt modelId="{17B6CD7A-E2AD-45FA-B787-8C0592B60B4A}" type="parTrans" cxnId="{6D2A4043-610D-410A-A2DA-8C24C55D9389}">
      <dgm:prSet/>
      <dgm:spPr/>
      <dgm:t>
        <a:bodyPr/>
        <a:lstStyle/>
        <a:p>
          <a:endParaRPr lang="en-US"/>
        </a:p>
      </dgm:t>
    </dgm:pt>
    <dgm:pt modelId="{3F65E4F5-F3D4-41A0-B465-7E0196AE04DD}" type="sibTrans" cxnId="{6D2A4043-610D-410A-A2DA-8C24C55D9389}">
      <dgm:prSet/>
      <dgm:spPr/>
      <dgm:t>
        <a:bodyPr/>
        <a:lstStyle/>
        <a:p>
          <a:endParaRPr lang="en-US"/>
        </a:p>
      </dgm:t>
    </dgm:pt>
    <dgm:pt modelId="{77335F07-8872-4E2A-8621-9EDDA12DDAD3}">
      <dgm:prSet/>
      <dgm:spPr/>
      <dgm:t>
        <a:bodyPr/>
        <a:lstStyle/>
        <a:p>
          <a:r>
            <a:rPr lang="en-US"/>
            <a:t>REVANTH MANDADI</a:t>
          </a:r>
        </a:p>
      </dgm:t>
    </dgm:pt>
    <dgm:pt modelId="{71D24AFD-76BE-4DA2-A99C-30A2DF524E40}" type="parTrans" cxnId="{FBA91553-C222-49FC-9972-D29E026D7A76}">
      <dgm:prSet/>
      <dgm:spPr/>
      <dgm:t>
        <a:bodyPr/>
        <a:lstStyle/>
        <a:p>
          <a:endParaRPr lang="en-US"/>
        </a:p>
      </dgm:t>
    </dgm:pt>
    <dgm:pt modelId="{D39695F9-A28B-46C4-AA0B-3597CD931DB5}" type="sibTrans" cxnId="{FBA91553-C222-49FC-9972-D29E026D7A76}">
      <dgm:prSet/>
      <dgm:spPr/>
      <dgm:t>
        <a:bodyPr/>
        <a:lstStyle/>
        <a:p>
          <a:endParaRPr lang="en-US"/>
        </a:p>
      </dgm:t>
    </dgm:pt>
    <dgm:pt modelId="{072F0B84-8D4B-4A0B-9400-4EF469B4C66D}">
      <dgm:prSet/>
      <dgm:spPr/>
      <dgm:t>
        <a:bodyPr/>
        <a:lstStyle/>
        <a:p>
          <a:r>
            <a:rPr lang="en-US"/>
            <a:t>GAYATHRI KASTURI</a:t>
          </a:r>
        </a:p>
      </dgm:t>
    </dgm:pt>
    <dgm:pt modelId="{2074FA95-99AE-4B64-A1FB-10D592F3574F}" type="parTrans" cxnId="{8D30CADA-C299-4A7A-ABE8-FFAF9C47857C}">
      <dgm:prSet/>
      <dgm:spPr/>
      <dgm:t>
        <a:bodyPr/>
        <a:lstStyle/>
        <a:p>
          <a:endParaRPr lang="en-US"/>
        </a:p>
      </dgm:t>
    </dgm:pt>
    <dgm:pt modelId="{B67E6625-5AD7-4A5F-BF91-91030F32D0CE}" type="sibTrans" cxnId="{8D30CADA-C299-4A7A-ABE8-FFAF9C47857C}">
      <dgm:prSet/>
      <dgm:spPr/>
      <dgm:t>
        <a:bodyPr/>
        <a:lstStyle/>
        <a:p>
          <a:endParaRPr lang="en-US"/>
        </a:p>
      </dgm:t>
    </dgm:pt>
    <dgm:pt modelId="{AE81B314-2D09-4D29-A80D-300E7A535904}">
      <dgm:prSet/>
      <dgm:spPr/>
      <dgm:t>
        <a:bodyPr/>
        <a:lstStyle/>
        <a:p>
          <a:r>
            <a:rPr lang="en-US"/>
            <a:t>SUNIL GANGUPAMU</a:t>
          </a:r>
        </a:p>
      </dgm:t>
    </dgm:pt>
    <dgm:pt modelId="{E5D1A394-2A67-4222-9A32-42813436EC3E}" type="parTrans" cxnId="{5881954A-4AEE-47DE-A3C1-0269A0220F40}">
      <dgm:prSet/>
      <dgm:spPr/>
      <dgm:t>
        <a:bodyPr/>
        <a:lstStyle/>
        <a:p>
          <a:endParaRPr lang="en-US"/>
        </a:p>
      </dgm:t>
    </dgm:pt>
    <dgm:pt modelId="{0EC00FC8-C04C-4A44-A749-89C40A745F0F}" type="sibTrans" cxnId="{5881954A-4AEE-47DE-A3C1-0269A0220F40}">
      <dgm:prSet/>
      <dgm:spPr/>
      <dgm:t>
        <a:bodyPr/>
        <a:lstStyle/>
        <a:p>
          <a:endParaRPr lang="en-US"/>
        </a:p>
      </dgm:t>
    </dgm:pt>
    <dgm:pt modelId="{290DC456-5E8E-4DF8-B64A-C8D391EBB323}">
      <dgm:prSet/>
      <dgm:spPr/>
      <dgm:t>
        <a:bodyPr/>
        <a:lstStyle/>
        <a:p>
          <a:r>
            <a:rPr lang="en-US" dirty="0"/>
            <a:t>LAVANYA PEDDIREDDY</a:t>
          </a:r>
        </a:p>
      </dgm:t>
    </dgm:pt>
    <dgm:pt modelId="{4422B82E-4C2C-430F-A382-A9A71A2A18DE}" type="parTrans" cxnId="{60DA6331-1BB5-4210-B8F7-29B502DEB5BE}">
      <dgm:prSet/>
      <dgm:spPr/>
      <dgm:t>
        <a:bodyPr/>
        <a:lstStyle/>
        <a:p>
          <a:endParaRPr lang="en-US"/>
        </a:p>
      </dgm:t>
    </dgm:pt>
    <dgm:pt modelId="{F7679A51-BDA3-403D-9FDF-27B31C1CC188}" type="sibTrans" cxnId="{60DA6331-1BB5-4210-B8F7-29B502DEB5BE}">
      <dgm:prSet/>
      <dgm:spPr/>
      <dgm:t>
        <a:bodyPr/>
        <a:lstStyle/>
        <a:p>
          <a:endParaRPr lang="en-US"/>
        </a:p>
      </dgm:t>
    </dgm:pt>
    <dgm:pt modelId="{79DFBA0C-BC4B-4100-A8BB-A88FD522429F}">
      <dgm:prSet/>
      <dgm:spPr/>
      <dgm:t>
        <a:bodyPr/>
        <a:lstStyle/>
        <a:p>
          <a:r>
            <a:rPr lang="en-US" dirty="0"/>
            <a:t>HARI KRISHNA AGEER</a:t>
          </a:r>
        </a:p>
      </dgm:t>
    </dgm:pt>
    <dgm:pt modelId="{2418157C-6CF7-4D5D-A3C7-412395D37CCA}" type="parTrans" cxnId="{91988CEE-D27A-40F9-AFCB-4AC2DAA9654C}">
      <dgm:prSet/>
      <dgm:spPr/>
      <dgm:t>
        <a:bodyPr/>
        <a:lstStyle/>
        <a:p>
          <a:endParaRPr lang="en-US"/>
        </a:p>
      </dgm:t>
    </dgm:pt>
    <dgm:pt modelId="{1143F8DC-8C64-4F5D-A085-8B7FABF1A1DD}" type="sibTrans" cxnId="{91988CEE-D27A-40F9-AFCB-4AC2DAA9654C}">
      <dgm:prSet/>
      <dgm:spPr/>
      <dgm:t>
        <a:bodyPr/>
        <a:lstStyle/>
        <a:p>
          <a:endParaRPr lang="en-US"/>
        </a:p>
      </dgm:t>
    </dgm:pt>
    <dgm:pt modelId="{AF99773E-B3A7-4FB1-88EC-2E62E43A4F13}" type="pres">
      <dgm:prSet presAssocID="{B38E2212-20C3-4F57-A7DF-6B03E9A096AF}" presName="linear" presStyleCnt="0">
        <dgm:presLayoutVars>
          <dgm:animLvl val="lvl"/>
          <dgm:resizeHandles val="exact"/>
        </dgm:presLayoutVars>
      </dgm:prSet>
      <dgm:spPr/>
    </dgm:pt>
    <dgm:pt modelId="{8C3954AA-DA00-4FD9-8612-8F3D404A8220}" type="pres">
      <dgm:prSet presAssocID="{2616235F-5FFB-4915-94F3-082DC9612E52}" presName="parentText" presStyleLbl="node1" presStyleIdx="0" presStyleCnt="6">
        <dgm:presLayoutVars>
          <dgm:chMax val="0"/>
          <dgm:bulletEnabled val="1"/>
        </dgm:presLayoutVars>
      </dgm:prSet>
      <dgm:spPr/>
    </dgm:pt>
    <dgm:pt modelId="{A3E92B65-B8E5-4E4E-8225-B67EA12C5E04}" type="pres">
      <dgm:prSet presAssocID="{3F65E4F5-F3D4-41A0-B465-7E0196AE04DD}" presName="spacer" presStyleCnt="0"/>
      <dgm:spPr/>
    </dgm:pt>
    <dgm:pt modelId="{4E0D6739-54F5-44AD-96FA-1604A14C9980}" type="pres">
      <dgm:prSet presAssocID="{77335F07-8872-4E2A-8621-9EDDA12DDAD3}" presName="parentText" presStyleLbl="node1" presStyleIdx="1" presStyleCnt="6">
        <dgm:presLayoutVars>
          <dgm:chMax val="0"/>
          <dgm:bulletEnabled val="1"/>
        </dgm:presLayoutVars>
      </dgm:prSet>
      <dgm:spPr/>
    </dgm:pt>
    <dgm:pt modelId="{5FF33BF8-A9E7-4EF3-8B3A-169A4537C408}" type="pres">
      <dgm:prSet presAssocID="{D39695F9-A28B-46C4-AA0B-3597CD931DB5}" presName="spacer" presStyleCnt="0"/>
      <dgm:spPr/>
    </dgm:pt>
    <dgm:pt modelId="{F01BD6FC-F464-4E7A-B3D5-F4CDC6D00A98}" type="pres">
      <dgm:prSet presAssocID="{072F0B84-8D4B-4A0B-9400-4EF469B4C66D}" presName="parentText" presStyleLbl="node1" presStyleIdx="2" presStyleCnt="6">
        <dgm:presLayoutVars>
          <dgm:chMax val="0"/>
          <dgm:bulletEnabled val="1"/>
        </dgm:presLayoutVars>
      </dgm:prSet>
      <dgm:spPr/>
    </dgm:pt>
    <dgm:pt modelId="{8F5993A5-6C02-4FFD-B86E-5A504116535C}" type="pres">
      <dgm:prSet presAssocID="{B67E6625-5AD7-4A5F-BF91-91030F32D0CE}" presName="spacer" presStyleCnt="0"/>
      <dgm:spPr/>
    </dgm:pt>
    <dgm:pt modelId="{29483345-1210-4B8F-B0BC-4DF35A4ECD7A}" type="pres">
      <dgm:prSet presAssocID="{AE81B314-2D09-4D29-A80D-300E7A535904}" presName="parentText" presStyleLbl="node1" presStyleIdx="3" presStyleCnt="6">
        <dgm:presLayoutVars>
          <dgm:chMax val="0"/>
          <dgm:bulletEnabled val="1"/>
        </dgm:presLayoutVars>
      </dgm:prSet>
      <dgm:spPr/>
    </dgm:pt>
    <dgm:pt modelId="{28D3D9FB-F149-4EAE-A463-3BB9DCB7E372}" type="pres">
      <dgm:prSet presAssocID="{0EC00FC8-C04C-4A44-A749-89C40A745F0F}" presName="spacer" presStyleCnt="0"/>
      <dgm:spPr/>
    </dgm:pt>
    <dgm:pt modelId="{2DDC51A2-C794-499B-9CC8-7B9F5EBB3AE7}" type="pres">
      <dgm:prSet presAssocID="{290DC456-5E8E-4DF8-B64A-C8D391EBB323}" presName="parentText" presStyleLbl="node1" presStyleIdx="4" presStyleCnt="6">
        <dgm:presLayoutVars>
          <dgm:chMax val="0"/>
          <dgm:bulletEnabled val="1"/>
        </dgm:presLayoutVars>
      </dgm:prSet>
      <dgm:spPr/>
    </dgm:pt>
    <dgm:pt modelId="{18161611-DC1E-4257-A328-23DECE2ACE05}" type="pres">
      <dgm:prSet presAssocID="{F7679A51-BDA3-403D-9FDF-27B31C1CC188}" presName="spacer" presStyleCnt="0"/>
      <dgm:spPr/>
    </dgm:pt>
    <dgm:pt modelId="{97307379-AC47-45A8-A15F-5E8FE8456190}" type="pres">
      <dgm:prSet presAssocID="{79DFBA0C-BC4B-4100-A8BB-A88FD522429F}" presName="parentText" presStyleLbl="node1" presStyleIdx="5" presStyleCnt="6">
        <dgm:presLayoutVars>
          <dgm:chMax val="0"/>
          <dgm:bulletEnabled val="1"/>
        </dgm:presLayoutVars>
      </dgm:prSet>
      <dgm:spPr/>
    </dgm:pt>
  </dgm:ptLst>
  <dgm:cxnLst>
    <dgm:cxn modelId="{A8550B16-382D-4D29-AA75-EBA5DD2368CA}" type="presOf" srcId="{072F0B84-8D4B-4A0B-9400-4EF469B4C66D}" destId="{F01BD6FC-F464-4E7A-B3D5-F4CDC6D00A98}" srcOrd="0" destOrd="0" presId="urn:microsoft.com/office/officeart/2005/8/layout/vList2"/>
    <dgm:cxn modelId="{60DA6331-1BB5-4210-B8F7-29B502DEB5BE}" srcId="{B38E2212-20C3-4F57-A7DF-6B03E9A096AF}" destId="{290DC456-5E8E-4DF8-B64A-C8D391EBB323}" srcOrd="4" destOrd="0" parTransId="{4422B82E-4C2C-430F-A382-A9A71A2A18DE}" sibTransId="{F7679A51-BDA3-403D-9FDF-27B31C1CC188}"/>
    <dgm:cxn modelId="{6D2A4043-610D-410A-A2DA-8C24C55D9389}" srcId="{B38E2212-20C3-4F57-A7DF-6B03E9A096AF}" destId="{2616235F-5FFB-4915-94F3-082DC9612E52}" srcOrd="0" destOrd="0" parTransId="{17B6CD7A-E2AD-45FA-B787-8C0592B60B4A}" sibTransId="{3F65E4F5-F3D4-41A0-B465-7E0196AE04DD}"/>
    <dgm:cxn modelId="{FE14A448-17DA-41A0-9BDF-7461F603ECF7}" type="presOf" srcId="{79DFBA0C-BC4B-4100-A8BB-A88FD522429F}" destId="{97307379-AC47-45A8-A15F-5E8FE8456190}" srcOrd="0" destOrd="0" presId="urn:microsoft.com/office/officeart/2005/8/layout/vList2"/>
    <dgm:cxn modelId="{5881954A-4AEE-47DE-A3C1-0269A0220F40}" srcId="{B38E2212-20C3-4F57-A7DF-6B03E9A096AF}" destId="{AE81B314-2D09-4D29-A80D-300E7A535904}" srcOrd="3" destOrd="0" parTransId="{E5D1A394-2A67-4222-9A32-42813436EC3E}" sibTransId="{0EC00FC8-C04C-4A44-A749-89C40A745F0F}"/>
    <dgm:cxn modelId="{FBA91553-C222-49FC-9972-D29E026D7A76}" srcId="{B38E2212-20C3-4F57-A7DF-6B03E9A096AF}" destId="{77335F07-8872-4E2A-8621-9EDDA12DDAD3}" srcOrd="1" destOrd="0" parTransId="{71D24AFD-76BE-4DA2-A99C-30A2DF524E40}" sibTransId="{D39695F9-A28B-46C4-AA0B-3597CD931DB5}"/>
    <dgm:cxn modelId="{E59FD29D-AF2F-41B3-A7B6-690A0F2AFDE6}" type="presOf" srcId="{77335F07-8872-4E2A-8621-9EDDA12DDAD3}" destId="{4E0D6739-54F5-44AD-96FA-1604A14C9980}" srcOrd="0" destOrd="0" presId="urn:microsoft.com/office/officeart/2005/8/layout/vList2"/>
    <dgm:cxn modelId="{D944DEA4-7EA3-46FF-BC6A-C802082EAAFE}" type="presOf" srcId="{AE81B314-2D09-4D29-A80D-300E7A535904}" destId="{29483345-1210-4B8F-B0BC-4DF35A4ECD7A}" srcOrd="0" destOrd="0" presId="urn:microsoft.com/office/officeart/2005/8/layout/vList2"/>
    <dgm:cxn modelId="{F07C4DAB-4BB9-42A4-A7BF-652E1F61AB6F}" type="presOf" srcId="{290DC456-5E8E-4DF8-B64A-C8D391EBB323}" destId="{2DDC51A2-C794-499B-9CC8-7B9F5EBB3AE7}" srcOrd="0" destOrd="0" presId="urn:microsoft.com/office/officeart/2005/8/layout/vList2"/>
    <dgm:cxn modelId="{C0375EBF-2874-4AD6-AAEF-3B2445B1AC56}" type="presOf" srcId="{B38E2212-20C3-4F57-A7DF-6B03E9A096AF}" destId="{AF99773E-B3A7-4FB1-88EC-2E62E43A4F13}" srcOrd="0" destOrd="0" presId="urn:microsoft.com/office/officeart/2005/8/layout/vList2"/>
    <dgm:cxn modelId="{8D30CADA-C299-4A7A-ABE8-FFAF9C47857C}" srcId="{B38E2212-20C3-4F57-A7DF-6B03E9A096AF}" destId="{072F0B84-8D4B-4A0B-9400-4EF469B4C66D}" srcOrd="2" destOrd="0" parTransId="{2074FA95-99AE-4B64-A1FB-10D592F3574F}" sibTransId="{B67E6625-5AD7-4A5F-BF91-91030F32D0CE}"/>
    <dgm:cxn modelId="{91988CEE-D27A-40F9-AFCB-4AC2DAA9654C}" srcId="{B38E2212-20C3-4F57-A7DF-6B03E9A096AF}" destId="{79DFBA0C-BC4B-4100-A8BB-A88FD522429F}" srcOrd="5" destOrd="0" parTransId="{2418157C-6CF7-4D5D-A3C7-412395D37CCA}" sibTransId="{1143F8DC-8C64-4F5D-A085-8B7FABF1A1DD}"/>
    <dgm:cxn modelId="{3159CCEF-CCDF-41CC-B762-31BF2A340369}" type="presOf" srcId="{2616235F-5FFB-4915-94F3-082DC9612E52}" destId="{8C3954AA-DA00-4FD9-8612-8F3D404A8220}" srcOrd="0" destOrd="0" presId="urn:microsoft.com/office/officeart/2005/8/layout/vList2"/>
    <dgm:cxn modelId="{3F8CC772-40E5-41D1-9807-65222CC9B89A}" type="presParOf" srcId="{AF99773E-B3A7-4FB1-88EC-2E62E43A4F13}" destId="{8C3954AA-DA00-4FD9-8612-8F3D404A8220}" srcOrd="0" destOrd="0" presId="urn:microsoft.com/office/officeart/2005/8/layout/vList2"/>
    <dgm:cxn modelId="{8F00E498-6DA8-4405-9DE5-9B01F021CA42}" type="presParOf" srcId="{AF99773E-B3A7-4FB1-88EC-2E62E43A4F13}" destId="{A3E92B65-B8E5-4E4E-8225-B67EA12C5E04}" srcOrd="1" destOrd="0" presId="urn:microsoft.com/office/officeart/2005/8/layout/vList2"/>
    <dgm:cxn modelId="{CBA8C539-9E46-4BA3-99F8-A9DD7402D3BD}" type="presParOf" srcId="{AF99773E-B3A7-4FB1-88EC-2E62E43A4F13}" destId="{4E0D6739-54F5-44AD-96FA-1604A14C9980}" srcOrd="2" destOrd="0" presId="urn:microsoft.com/office/officeart/2005/8/layout/vList2"/>
    <dgm:cxn modelId="{9FF1494B-64A4-44C1-842B-D0C5DEB4A910}" type="presParOf" srcId="{AF99773E-B3A7-4FB1-88EC-2E62E43A4F13}" destId="{5FF33BF8-A9E7-4EF3-8B3A-169A4537C408}" srcOrd="3" destOrd="0" presId="urn:microsoft.com/office/officeart/2005/8/layout/vList2"/>
    <dgm:cxn modelId="{7CAFA5C7-45A7-486B-A4C7-CF2BBCD465CA}" type="presParOf" srcId="{AF99773E-B3A7-4FB1-88EC-2E62E43A4F13}" destId="{F01BD6FC-F464-4E7A-B3D5-F4CDC6D00A98}" srcOrd="4" destOrd="0" presId="urn:microsoft.com/office/officeart/2005/8/layout/vList2"/>
    <dgm:cxn modelId="{B0216D3D-CD54-4AF6-AC09-279C331912D6}" type="presParOf" srcId="{AF99773E-B3A7-4FB1-88EC-2E62E43A4F13}" destId="{8F5993A5-6C02-4FFD-B86E-5A504116535C}" srcOrd="5" destOrd="0" presId="urn:microsoft.com/office/officeart/2005/8/layout/vList2"/>
    <dgm:cxn modelId="{3862F91A-7B6D-41EA-B8A8-668E278952F6}" type="presParOf" srcId="{AF99773E-B3A7-4FB1-88EC-2E62E43A4F13}" destId="{29483345-1210-4B8F-B0BC-4DF35A4ECD7A}" srcOrd="6" destOrd="0" presId="urn:microsoft.com/office/officeart/2005/8/layout/vList2"/>
    <dgm:cxn modelId="{2D7E2776-A9F8-4EA1-AC2E-207074F4530C}" type="presParOf" srcId="{AF99773E-B3A7-4FB1-88EC-2E62E43A4F13}" destId="{28D3D9FB-F149-4EAE-A463-3BB9DCB7E372}" srcOrd="7" destOrd="0" presId="urn:microsoft.com/office/officeart/2005/8/layout/vList2"/>
    <dgm:cxn modelId="{00689CB1-3195-4593-A3B6-8484357BC9D9}" type="presParOf" srcId="{AF99773E-B3A7-4FB1-88EC-2E62E43A4F13}" destId="{2DDC51A2-C794-499B-9CC8-7B9F5EBB3AE7}" srcOrd="8" destOrd="0" presId="urn:microsoft.com/office/officeart/2005/8/layout/vList2"/>
    <dgm:cxn modelId="{74EF03CB-5341-40D5-A51A-ED6DF1798A89}" type="presParOf" srcId="{AF99773E-B3A7-4FB1-88EC-2E62E43A4F13}" destId="{18161611-DC1E-4257-A328-23DECE2ACE05}" srcOrd="9" destOrd="0" presId="urn:microsoft.com/office/officeart/2005/8/layout/vList2"/>
    <dgm:cxn modelId="{080BB9F0-2EBB-4BC7-9B80-9A1DB1A0DEF0}" type="presParOf" srcId="{AF99773E-B3A7-4FB1-88EC-2E62E43A4F13}" destId="{97307379-AC47-45A8-A15F-5E8FE8456190}"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4199D3-7AE3-44D5-838A-17DF4BBF63B8}"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8D999B60-8015-4C23-B720-4CB08D127259}">
      <dgm:prSet custT="1"/>
      <dgm:spPr/>
      <dgm:t>
        <a:bodyPr/>
        <a:lstStyle/>
        <a:p>
          <a:r>
            <a:rPr lang="en-US" sz="1400" dirty="0"/>
            <a:t>Insurance Companies are spending insane amount on customer acquisition in various ways/systems</a:t>
          </a:r>
          <a:r>
            <a:rPr lang="en-US" sz="1100" dirty="0"/>
            <a:t>.</a:t>
          </a:r>
        </a:p>
      </dgm:t>
    </dgm:pt>
    <dgm:pt modelId="{58D9B378-5AFB-40E1-B16C-243384803705}" type="parTrans" cxnId="{AB9E1E49-0F70-4BB3-9DBF-907CD075211B}">
      <dgm:prSet/>
      <dgm:spPr/>
      <dgm:t>
        <a:bodyPr/>
        <a:lstStyle/>
        <a:p>
          <a:endParaRPr lang="en-US"/>
        </a:p>
      </dgm:t>
    </dgm:pt>
    <dgm:pt modelId="{67F35860-8FC9-42DA-A5B4-6FAA1954E7F2}" type="sibTrans" cxnId="{AB9E1E49-0F70-4BB3-9DBF-907CD075211B}">
      <dgm:prSet/>
      <dgm:spPr/>
      <dgm:t>
        <a:bodyPr/>
        <a:lstStyle/>
        <a:p>
          <a:endParaRPr lang="en-US"/>
        </a:p>
      </dgm:t>
    </dgm:pt>
    <dgm:pt modelId="{7D039D04-A104-45E5-84C6-7D23C69D5F03}">
      <dgm:prSet custT="1"/>
      <dgm:spPr/>
      <dgm:t>
        <a:bodyPr/>
        <a:lstStyle/>
        <a:p>
          <a:r>
            <a:rPr lang="en-US" sz="1400" dirty="0"/>
            <a:t>Targeting wrong customers repeatedly could damage company reputation.</a:t>
          </a:r>
        </a:p>
      </dgm:t>
    </dgm:pt>
    <dgm:pt modelId="{6921DDCF-F421-4C7F-BD77-90B4C70CB6D0}" type="parTrans" cxnId="{D999EB73-194D-492D-B60D-E30C9BB2B684}">
      <dgm:prSet/>
      <dgm:spPr/>
      <dgm:t>
        <a:bodyPr/>
        <a:lstStyle/>
        <a:p>
          <a:endParaRPr lang="en-US"/>
        </a:p>
      </dgm:t>
    </dgm:pt>
    <dgm:pt modelId="{C76EEBDB-A9FD-467E-B95D-AAFE8E396709}" type="sibTrans" cxnId="{D999EB73-194D-492D-B60D-E30C9BB2B684}">
      <dgm:prSet/>
      <dgm:spPr/>
      <dgm:t>
        <a:bodyPr/>
        <a:lstStyle/>
        <a:p>
          <a:endParaRPr lang="en-US"/>
        </a:p>
      </dgm:t>
    </dgm:pt>
    <dgm:pt modelId="{615E85C3-0A97-4875-8956-7D704B7FFCD7}">
      <dgm:prSet custT="1"/>
      <dgm:spPr/>
      <dgm:t>
        <a:bodyPr/>
        <a:lstStyle/>
        <a:p>
          <a:r>
            <a:rPr lang="en-US" sz="1400" dirty="0"/>
            <a:t>We can resolve this by a predictive modelling, If the Company would know more precisely whom to target. This targeted approach aims to optimize our Customer Acquisition Cost (CAC) by allocating resources to prospects most likely to convert.</a:t>
          </a:r>
        </a:p>
      </dgm:t>
    </dgm:pt>
    <dgm:pt modelId="{7FE707D9-5529-4CBD-8A3D-59A53C250C6E}" type="parTrans" cxnId="{A24054D6-B369-424A-ADF2-F0488FCE2699}">
      <dgm:prSet/>
      <dgm:spPr/>
      <dgm:t>
        <a:bodyPr/>
        <a:lstStyle/>
        <a:p>
          <a:endParaRPr lang="en-US"/>
        </a:p>
      </dgm:t>
    </dgm:pt>
    <dgm:pt modelId="{33AC374E-9BCD-49CB-8C37-803328E41AE6}" type="sibTrans" cxnId="{A24054D6-B369-424A-ADF2-F0488FCE2699}">
      <dgm:prSet/>
      <dgm:spPr/>
      <dgm:t>
        <a:bodyPr/>
        <a:lstStyle/>
        <a:p>
          <a:endParaRPr lang="en-US"/>
        </a:p>
      </dgm:t>
    </dgm:pt>
    <dgm:pt modelId="{D8ED604C-D352-443A-A32C-C9ED596E9B5D}" type="pres">
      <dgm:prSet presAssocID="{0E4199D3-7AE3-44D5-838A-17DF4BBF63B8}" presName="root" presStyleCnt="0">
        <dgm:presLayoutVars>
          <dgm:dir/>
          <dgm:resizeHandles val="exact"/>
        </dgm:presLayoutVars>
      </dgm:prSet>
      <dgm:spPr/>
    </dgm:pt>
    <dgm:pt modelId="{036C4907-2DEF-40B9-B4BE-F7D6A5F196C0}" type="pres">
      <dgm:prSet presAssocID="{8D999B60-8015-4C23-B720-4CB08D127259}" presName="compNode" presStyleCnt="0"/>
      <dgm:spPr/>
    </dgm:pt>
    <dgm:pt modelId="{037E7735-DA51-408B-8E64-B1C9CEDF9877}" type="pres">
      <dgm:prSet presAssocID="{8D999B60-8015-4C23-B720-4CB08D12725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C48BE27D-3B07-45B7-9507-779B81934693}" type="pres">
      <dgm:prSet presAssocID="{8D999B60-8015-4C23-B720-4CB08D127259}" presName="spaceRect" presStyleCnt="0"/>
      <dgm:spPr/>
    </dgm:pt>
    <dgm:pt modelId="{1BB5485A-C041-4DAA-A513-1388AB77B7C7}" type="pres">
      <dgm:prSet presAssocID="{8D999B60-8015-4C23-B720-4CB08D127259}" presName="textRect" presStyleLbl="revTx" presStyleIdx="0" presStyleCnt="3">
        <dgm:presLayoutVars>
          <dgm:chMax val="1"/>
          <dgm:chPref val="1"/>
        </dgm:presLayoutVars>
      </dgm:prSet>
      <dgm:spPr/>
    </dgm:pt>
    <dgm:pt modelId="{568C6B9F-9449-44BF-8D0D-CCCE8E0B93B9}" type="pres">
      <dgm:prSet presAssocID="{67F35860-8FC9-42DA-A5B4-6FAA1954E7F2}" presName="sibTrans" presStyleCnt="0"/>
      <dgm:spPr/>
    </dgm:pt>
    <dgm:pt modelId="{B9773DC5-7C38-4573-B383-E1C97A9713AC}" type="pres">
      <dgm:prSet presAssocID="{7D039D04-A104-45E5-84C6-7D23C69D5F03}" presName="compNode" presStyleCnt="0"/>
      <dgm:spPr/>
    </dgm:pt>
    <dgm:pt modelId="{28D6B152-E710-4F9D-9C24-17D449B62299}" type="pres">
      <dgm:prSet presAssocID="{7D039D04-A104-45E5-84C6-7D23C69D5F0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o sign"/>
        </a:ext>
      </dgm:extLst>
    </dgm:pt>
    <dgm:pt modelId="{5EDE32BE-5D3C-4EA1-B8D8-3653BC53D4B3}" type="pres">
      <dgm:prSet presAssocID="{7D039D04-A104-45E5-84C6-7D23C69D5F03}" presName="spaceRect" presStyleCnt="0"/>
      <dgm:spPr/>
    </dgm:pt>
    <dgm:pt modelId="{6CEE1560-FAF1-498B-B1AD-F19AC2A9BD86}" type="pres">
      <dgm:prSet presAssocID="{7D039D04-A104-45E5-84C6-7D23C69D5F03}" presName="textRect" presStyleLbl="revTx" presStyleIdx="1" presStyleCnt="3">
        <dgm:presLayoutVars>
          <dgm:chMax val="1"/>
          <dgm:chPref val="1"/>
        </dgm:presLayoutVars>
      </dgm:prSet>
      <dgm:spPr/>
    </dgm:pt>
    <dgm:pt modelId="{E52078E9-EB5B-4DBC-A4EE-9E57C0CEF356}" type="pres">
      <dgm:prSet presAssocID="{C76EEBDB-A9FD-467E-B95D-AAFE8E396709}" presName="sibTrans" presStyleCnt="0"/>
      <dgm:spPr/>
    </dgm:pt>
    <dgm:pt modelId="{5A79A846-4CA9-410A-A2D3-AA68A254C182}" type="pres">
      <dgm:prSet presAssocID="{615E85C3-0A97-4875-8956-7D704B7FFCD7}" presName="compNode" presStyleCnt="0"/>
      <dgm:spPr/>
    </dgm:pt>
    <dgm:pt modelId="{7E7B4A52-4EFB-4C4E-939C-729A83826928}" type="pres">
      <dgm:prSet presAssocID="{615E85C3-0A97-4875-8956-7D704B7FFCD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472750EC-C935-4C4D-804D-7B69442472D3}" type="pres">
      <dgm:prSet presAssocID="{615E85C3-0A97-4875-8956-7D704B7FFCD7}" presName="spaceRect" presStyleCnt="0"/>
      <dgm:spPr/>
    </dgm:pt>
    <dgm:pt modelId="{523FF28D-2B3D-48A1-A2DE-39C7F907C94C}" type="pres">
      <dgm:prSet presAssocID="{615E85C3-0A97-4875-8956-7D704B7FFCD7}" presName="textRect" presStyleLbl="revTx" presStyleIdx="2" presStyleCnt="3" custScaleX="134442" custScaleY="123361">
        <dgm:presLayoutVars>
          <dgm:chMax val="1"/>
          <dgm:chPref val="1"/>
        </dgm:presLayoutVars>
      </dgm:prSet>
      <dgm:spPr/>
    </dgm:pt>
  </dgm:ptLst>
  <dgm:cxnLst>
    <dgm:cxn modelId="{E6330A0A-CDB6-46F3-8D1C-435454DB6FA7}" type="presOf" srcId="{615E85C3-0A97-4875-8956-7D704B7FFCD7}" destId="{523FF28D-2B3D-48A1-A2DE-39C7F907C94C}" srcOrd="0" destOrd="0" presId="urn:microsoft.com/office/officeart/2018/2/layout/IconLabelList"/>
    <dgm:cxn modelId="{0B7F0046-13E4-4C00-BEB8-2EDF349E1441}" type="presOf" srcId="{8D999B60-8015-4C23-B720-4CB08D127259}" destId="{1BB5485A-C041-4DAA-A513-1388AB77B7C7}" srcOrd="0" destOrd="0" presId="urn:microsoft.com/office/officeart/2018/2/layout/IconLabelList"/>
    <dgm:cxn modelId="{AB9E1E49-0F70-4BB3-9DBF-907CD075211B}" srcId="{0E4199D3-7AE3-44D5-838A-17DF4BBF63B8}" destId="{8D999B60-8015-4C23-B720-4CB08D127259}" srcOrd="0" destOrd="0" parTransId="{58D9B378-5AFB-40E1-B16C-243384803705}" sibTransId="{67F35860-8FC9-42DA-A5B4-6FAA1954E7F2}"/>
    <dgm:cxn modelId="{0D7B4370-2D41-4C4E-BAC8-EA229053C93C}" type="presOf" srcId="{0E4199D3-7AE3-44D5-838A-17DF4BBF63B8}" destId="{D8ED604C-D352-443A-A32C-C9ED596E9B5D}" srcOrd="0" destOrd="0" presId="urn:microsoft.com/office/officeart/2018/2/layout/IconLabelList"/>
    <dgm:cxn modelId="{D999EB73-194D-492D-B60D-E30C9BB2B684}" srcId="{0E4199D3-7AE3-44D5-838A-17DF4BBF63B8}" destId="{7D039D04-A104-45E5-84C6-7D23C69D5F03}" srcOrd="1" destOrd="0" parTransId="{6921DDCF-F421-4C7F-BD77-90B4C70CB6D0}" sibTransId="{C76EEBDB-A9FD-467E-B95D-AAFE8E396709}"/>
    <dgm:cxn modelId="{A24054D6-B369-424A-ADF2-F0488FCE2699}" srcId="{0E4199D3-7AE3-44D5-838A-17DF4BBF63B8}" destId="{615E85C3-0A97-4875-8956-7D704B7FFCD7}" srcOrd="2" destOrd="0" parTransId="{7FE707D9-5529-4CBD-8A3D-59A53C250C6E}" sibTransId="{33AC374E-9BCD-49CB-8C37-803328E41AE6}"/>
    <dgm:cxn modelId="{509035F1-C0DA-4E23-A0A2-0C94B1757421}" type="presOf" srcId="{7D039D04-A104-45E5-84C6-7D23C69D5F03}" destId="{6CEE1560-FAF1-498B-B1AD-F19AC2A9BD86}" srcOrd="0" destOrd="0" presId="urn:microsoft.com/office/officeart/2018/2/layout/IconLabelList"/>
    <dgm:cxn modelId="{BACF33F8-58D4-4D79-BBDD-D2FAECD83962}" type="presParOf" srcId="{D8ED604C-D352-443A-A32C-C9ED596E9B5D}" destId="{036C4907-2DEF-40B9-B4BE-F7D6A5F196C0}" srcOrd="0" destOrd="0" presId="urn:microsoft.com/office/officeart/2018/2/layout/IconLabelList"/>
    <dgm:cxn modelId="{D5C7F8C1-6524-4B53-B05B-F3D72C4C6B3D}" type="presParOf" srcId="{036C4907-2DEF-40B9-B4BE-F7D6A5F196C0}" destId="{037E7735-DA51-408B-8E64-B1C9CEDF9877}" srcOrd="0" destOrd="0" presId="urn:microsoft.com/office/officeart/2018/2/layout/IconLabelList"/>
    <dgm:cxn modelId="{EB20CD7A-106D-4876-A2B2-B4B90A25A5E0}" type="presParOf" srcId="{036C4907-2DEF-40B9-B4BE-F7D6A5F196C0}" destId="{C48BE27D-3B07-45B7-9507-779B81934693}" srcOrd="1" destOrd="0" presId="urn:microsoft.com/office/officeart/2018/2/layout/IconLabelList"/>
    <dgm:cxn modelId="{372EC8D0-2CF6-4B3C-BBC1-F81AF17C8C75}" type="presParOf" srcId="{036C4907-2DEF-40B9-B4BE-F7D6A5F196C0}" destId="{1BB5485A-C041-4DAA-A513-1388AB77B7C7}" srcOrd="2" destOrd="0" presId="urn:microsoft.com/office/officeart/2018/2/layout/IconLabelList"/>
    <dgm:cxn modelId="{58641F21-429D-4D0E-976C-F9E7F7FF58F6}" type="presParOf" srcId="{D8ED604C-D352-443A-A32C-C9ED596E9B5D}" destId="{568C6B9F-9449-44BF-8D0D-CCCE8E0B93B9}" srcOrd="1" destOrd="0" presId="urn:microsoft.com/office/officeart/2018/2/layout/IconLabelList"/>
    <dgm:cxn modelId="{725F56F4-099A-435F-A82F-5A81CC5CF9F9}" type="presParOf" srcId="{D8ED604C-D352-443A-A32C-C9ED596E9B5D}" destId="{B9773DC5-7C38-4573-B383-E1C97A9713AC}" srcOrd="2" destOrd="0" presId="urn:microsoft.com/office/officeart/2018/2/layout/IconLabelList"/>
    <dgm:cxn modelId="{CC2773AA-F27D-4222-BAA7-6968B9794066}" type="presParOf" srcId="{B9773DC5-7C38-4573-B383-E1C97A9713AC}" destId="{28D6B152-E710-4F9D-9C24-17D449B62299}" srcOrd="0" destOrd="0" presId="urn:microsoft.com/office/officeart/2018/2/layout/IconLabelList"/>
    <dgm:cxn modelId="{938033F5-37AD-4664-9591-CD6D8C8BFCDA}" type="presParOf" srcId="{B9773DC5-7C38-4573-B383-E1C97A9713AC}" destId="{5EDE32BE-5D3C-4EA1-B8D8-3653BC53D4B3}" srcOrd="1" destOrd="0" presId="urn:microsoft.com/office/officeart/2018/2/layout/IconLabelList"/>
    <dgm:cxn modelId="{CBFE87BB-AA07-43D1-A493-A2E6C9F8F60D}" type="presParOf" srcId="{B9773DC5-7C38-4573-B383-E1C97A9713AC}" destId="{6CEE1560-FAF1-498B-B1AD-F19AC2A9BD86}" srcOrd="2" destOrd="0" presId="urn:microsoft.com/office/officeart/2018/2/layout/IconLabelList"/>
    <dgm:cxn modelId="{EB175C2C-DDD2-47AB-958B-61F9DB0AC234}" type="presParOf" srcId="{D8ED604C-D352-443A-A32C-C9ED596E9B5D}" destId="{E52078E9-EB5B-4DBC-A4EE-9E57C0CEF356}" srcOrd="3" destOrd="0" presId="urn:microsoft.com/office/officeart/2018/2/layout/IconLabelList"/>
    <dgm:cxn modelId="{0FE47BC3-C28C-4FCB-A518-29B18DC7B43C}" type="presParOf" srcId="{D8ED604C-D352-443A-A32C-C9ED596E9B5D}" destId="{5A79A846-4CA9-410A-A2D3-AA68A254C182}" srcOrd="4" destOrd="0" presId="urn:microsoft.com/office/officeart/2018/2/layout/IconLabelList"/>
    <dgm:cxn modelId="{AC7BBC68-54DE-4BA6-AA38-B7BEE47745F9}" type="presParOf" srcId="{5A79A846-4CA9-410A-A2D3-AA68A254C182}" destId="{7E7B4A52-4EFB-4C4E-939C-729A83826928}" srcOrd="0" destOrd="0" presId="urn:microsoft.com/office/officeart/2018/2/layout/IconLabelList"/>
    <dgm:cxn modelId="{05AEB579-1071-4710-BAAB-61D43A56C432}" type="presParOf" srcId="{5A79A846-4CA9-410A-A2D3-AA68A254C182}" destId="{472750EC-C935-4C4D-804D-7B69442472D3}" srcOrd="1" destOrd="0" presId="urn:microsoft.com/office/officeart/2018/2/layout/IconLabelList"/>
    <dgm:cxn modelId="{C577341F-AF32-4A53-B414-6BF5FFADF386}" type="presParOf" srcId="{5A79A846-4CA9-410A-A2D3-AA68A254C182}" destId="{523FF28D-2B3D-48A1-A2DE-39C7F907C94C}"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74C70BF-1482-41ED-B5D0-3DD6FB3CFD02}"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6C3C00E4-0665-4DCE-957D-B99BFF7016BE}">
      <dgm:prSet/>
      <dgm:spPr/>
      <dgm:t>
        <a:bodyPr/>
        <a:lstStyle/>
        <a:p>
          <a:r>
            <a:rPr lang="en-US" b="0" i="0"/>
            <a:t>Optimal Marketing and Sales Strategies</a:t>
          </a:r>
          <a:endParaRPr lang="en-US"/>
        </a:p>
      </dgm:t>
    </dgm:pt>
    <dgm:pt modelId="{E1C2FF38-7A8E-4713-9D54-19FA7906A79D}" type="parTrans" cxnId="{08FD9593-31B8-4AD7-9F2B-2E63450F2C50}">
      <dgm:prSet/>
      <dgm:spPr/>
      <dgm:t>
        <a:bodyPr/>
        <a:lstStyle/>
        <a:p>
          <a:endParaRPr lang="en-US"/>
        </a:p>
      </dgm:t>
    </dgm:pt>
    <dgm:pt modelId="{89ED876E-7442-4B66-A952-ACC8B82F36AF}" type="sibTrans" cxnId="{08FD9593-31B8-4AD7-9F2B-2E63450F2C50}">
      <dgm:prSet/>
      <dgm:spPr/>
      <dgm:t>
        <a:bodyPr/>
        <a:lstStyle/>
        <a:p>
          <a:endParaRPr lang="en-US"/>
        </a:p>
      </dgm:t>
    </dgm:pt>
    <dgm:pt modelId="{5AE68B95-D0C9-4A32-B380-34ED9DCCDF45}">
      <dgm:prSet/>
      <dgm:spPr/>
      <dgm:t>
        <a:bodyPr/>
        <a:lstStyle/>
        <a:p>
          <a:r>
            <a:rPr lang="en-US" b="0" i="0"/>
            <a:t>Customized Policy Recommendations</a:t>
          </a:r>
          <a:endParaRPr lang="en-US"/>
        </a:p>
      </dgm:t>
    </dgm:pt>
    <dgm:pt modelId="{B0341AC0-70A7-4C37-957F-15D01998B121}" type="parTrans" cxnId="{EA41BD16-4B7A-4F3B-AEB1-7D17EB761E11}">
      <dgm:prSet/>
      <dgm:spPr/>
      <dgm:t>
        <a:bodyPr/>
        <a:lstStyle/>
        <a:p>
          <a:endParaRPr lang="en-US"/>
        </a:p>
      </dgm:t>
    </dgm:pt>
    <dgm:pt modelId="{EE8308F4-5A26-4BDF-BF99-E296039E90F2}" type="sibTrans" cxnId="{EA41BD16-4B7A-4F3B-AEB1-7D17EB761E11}">
      <dgm:prSet/>
      <dgm:spPr/>
      <dgm:t>
        <a:bodyPr/>
        <a:lstStyle/>
        <a:p>
          <a:endParaRPr lang="en-US"/>
        </a:p>
      </dgm:t>
    </dgm:pt>
    <dgm:pt modelId="{DA7BE1D5-408A-427F-9204-6121ADC38C1B}">
      <dgm:prSet/>
      <dgm:spPr/>
      <dgm:t>
        <a:bodyPr/>
        <a:lstStyle/>
        <a:p>
          <a:r>
            <a:rPr lang="en-US"/>
            <a:t>Companies will get more returns as they can predict their clients.</a:t>
          </a:r>
        </a:p>
      </dgm:t>
    </dgm:pt>
    <dgm:pt modelId="{F1AB0F30-405B-4E4C-A1AC-2C5ABB60EDA5}" type="parTrans" cxnId="{C651D878-0131-4D92-B331-97EEB18BF57D}">
      <dgm:prSet/>
      <dgm:spPr/>
      <dgm:t>
        <a:bodyPr/>
        <a:lstStyle/>
        <a:p>
          <a:endParaRPr lang="en-US"/>
        </a:p>
      </dgm:t>
    </dgm:pt>
    <dgm:pt modelId="{8A5895CF-34C1-4594-99E6-6E2F3A2BA7B2}" type="sibTrans" cxnId="{C651D878-0131-4D92-B331-97EEB18BF57D}">
      <dgm:prSet/>
      <dgm:spPr/>
      <dgm:t>
        <a:bodyPr/>
        <a:lstStyle/>
        <a:p>
          <a:endParaRPr lang="en-US"/>
        </a:p>
      </dgm:t>
    </dgm:pt>
    <dgm:pt modelId="{81F2D74F-8079-44F7-BEC4-E9DA9243679B}">
      <dgm:prSet/>
      <dgm:spPr/>
      <dgm:t>
        <a:bodyPr/>
        <a:lstStyle/>
        <a:p>
          <a:r>
            <a:rPr lang="en-US"/>
            <a:t>Competitive Advantage</a:t>
          </a:r>
        </a:p>
      </dgm:t>
    </dgm:pt>
    <dgm:pt modelId="{4B0F909C-4189-4334-8B00-1545D49E4ABE}" type="parTrans" cxnId="{ADDA66C0-9B07-4805-B447-CC80A0784ECC}">
      <dgm:prSet/>
      <dgm:spPr/>
      <dgm:t>
        <a:bodyPr/>
        <a:lstStyle/>
        <a:p>
          <a:endParaRPr lang="en-US"/>
        </a:p>
      </dgm:t>
    </dgm:pt>
    <dgm:pt modelId="{27FE472F-2864-4B3A-8535-7952D2ABE2F8}" type="sibTrans" cxnId="{ADDA66C0-9B07-4805-B447-CC80A0784ECC}">
      <dgm:prSet/>
      <dgm:spPr/>
      <dgm:t>
        <a:bodyPr/>
        <a:lstStyle/>
        <a:p>
          <a:endParaRPr lang="en-US"/>
        </a:p>
      </dgm:t>
    </dgm:pt>
    <dgm:pt modelId="{E931693A-8EA1-4C9B-83D0-DFF6DEA854FA}" type="pres">
      <dgm:prSet presAssocID="{874C70BF-1482-41ED-B5D0-3DD6FB3CFD02}" presName="root" presStyleCnt="0">
        <dgm:presLayoutVars>
          <dgm:dir/>
          <dgm:resizeHandles val="exact"/>
        </dgm:presLayoutVars>
      </dgm:prSet>
      <dgm:spPr/>
    </dgm:pt>
    <dgm:pt modelId="{E4776255-9DA1-486F-9703-1C0955EC4996}" type="pres">
      <dgm:prSet presAssocID="{6C3C00E4-0665-4DCE-957D-B99BFF7016BE}" presName="compNode" presStyleCnt="0"/>
      <dgm:spPr/>
    </dgm:pt>
    <dgm:pt modelId="{37FA98F6-15B4-46E2-A2FE-7FFAEE790A00}" type="pres">
      <dgm:prSet presAssocID="{6C3C00E4-0665-4DCE-957D-B99BFF7016B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D4D9BDFC-92B3-44D3-AFE0-9B4770660F87}" type="pres">
      <dgm:prSet presAssocID="{6C3C00E4-0665-4DCE-957D-B99BFF7016BE}" presName="spaceRect" presStyleCnt="0"/>
      <dgm:spPr/>
    </dgm:pt>
    <dgm:pt modelId="{C9C3B1AE-A22D-4D87-BBBD-7BE3CC4EDCC7}" type="pres">
      <dgm:prSet presAssocID="{6C3C00E4-0665-4DCE-957D-B99BFF7016BE}" presName="textRect" presStyleLbl="revTx" presStyleIdx="0" presStyleCnt="4">
        <dgm:presLayoutVars>
          <dgm:chMax val="1"/>
          <dgm:chPref val="1"/>
        </dgm:presLayoutVars>
      </dgm:prSet>
      <dgm:spPr/>
    </dgm:pt>
    <dgm:pt modelId="{8C027CD2-3084-4AA2-B2B0-BEBE9719A391}" type="pres">
      <dgm:prSet presAssocID="{89ED876E-7442-4B66-A952-ACC8B82F36AF}" presName="sibTrans" presStyleCnt="0"/>
      <dgm:spPr/>
    </dgm:pt>
    <dgm:pt modelId="{5A6984CB-F470-4C5A-9686-96A3451ED74B}" type="pres">
      <dgm:prSet presAssocID="{5AE68B95-D0C9-4A32-B380-34ED9DCCDF45}" presName="compNode" presStyleCnt="0"/>
      <dgm:spPr/>
    </dgm:pt>
    <dgm:pt modelId="{F97F5C91-0A0F-4BF9-BF26-5A8020EAF760}" type="pres">
      <dgm:prSet presAssocID="{5AE68B95-D0C9-4A32-B380-34ED9DCCDF4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 List"/>
        </a:ext>
      </dgm:extLst>
    </dgm:pt>
    <dgm:pt modelId="{B7FFF4C5-9FE7-4E36-B121-F8F452A0CD9B}" type="pres">
      <dgm:prSet presAssocID="{5AE68B95-D0C9-4A32-B380-34ED9DCCDF45}" presName="spaceRect" presStyleCnt="0"/>
      <dgm:spPr/>
    </dgm:pt>
    <dgm:pt modelId="{D62B41A3-0521-464C-A044-7FE6D02ECEF0}" type="pres">
      <dgm:prSet presAssocID="{5AE68B95-D0C9-4A32-B380-34ED9DCCDF45}" presName="textRect" presStyleLbl="revTx" presStyleIdx="1" presStyleCnt="4">
        <dgm:presLayoutVars>
          <dgm:chMax val="1"/>
          <dgm:chPref val="1"/>
        </dgm:presLayoutVars>
      </dgm:prSet>
      <dgm:spPr/>
    </dgm:pt>
    <dgm:pt modelId="{8E7AF365-4C55-465B-908D-70C2B0719B61}" type="pres">
      <dgm:prSet presAssocID="{EE8308F4-5A26-4BDF-BF99-E296039E90F2}" presName="sibTrans" presStyleCnt="0"/>
      <dgm:spPr/>
    </dgm:pt>
    <dgm:pt modelId="{287D6D26-C9F6-466C-9FB9-96E341D361DE}" type="pres">
      <dgm:prSet presAssocID="{DA7BE1D5-408A-427F-9204-6121ADC38C1B}" presName="compNode" presStyleCnt="0"/>
      <dgm:spPr/>
    </dgm:pt>
    <dgm:pt modelId="{BDFD06BB-61D2-4E04-9208-642BD5F03F2B}" type="pres">
      <dgm:prSet presAssocID="{DA7BE1D5-408A-427F-9204-6121ADC38C1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siness Growth"/>
        </a:ext>
      </dgm:extLst>
    </dgm:pt>
    <dgm:pt modelId="{3C080510-67FA-489B-A751-1C6099CCB682}" type="pres">
      <dgm:prSet presAssocID="{DA7BE1D5-408A-427F-9204-6121ADC38C1B}" presName="spaceRect" presStyleCnt="0"/>
      <dgm:spPr/>
    </dgm:pt>
    <dgm:pt modelId="{D6DBAB96-E2C1-4313-A6D8-E297C1370ED3}" type="pres">
      <dgm:prSet presAssocID="{DA7BE1D5-408A-427F-9204-6121ADC38C1B}" presName="textRect" presStyleLbl="revTx" presStyleIdx="2" presStyleCnt="4">
        <dgm:presLayoutVars>
          <dgm:chMax val="1"/>
          <dgm:chPref val="1"/>
        </dgm:presLayoutVars>
      </dgm:prSet>
      <dgm:spPr/>
    </dgm:pt>
    <dgm:pt modelId="{A30E31B8-C4BB-4DD4-B99B-B0EF9C43CCE4}" type="pres">
      <dgm:prSet presAssocID="{8A5895CF-34C1-4594-99E6-6E2F3A2BA7B2}" presName="sibTrans" presStyleCnt="0"/>
      <dgm:spPr/>
    </dgm:pt>
    <dgm:pt modelId="{CE906D65-F6D2-4A9E-86AB-A4FA839B834C}" type="pres">
      <dgm:prSet presAssocID="{81F2D74F-8079-44F7-BEC4-E9DA9243679B}" presName="compNode" presStyleCnt="0"/>
      <dgm:spPr/>
    </dgm:pt>
    <dgm:pt modelId="{86D5119F-EFC8-44E8-82DD-C1BF525E3157}" type="pres">
      <dgm:prSet presAssocID="{81F2D74F-8079-44F7-BEC4-E9DA9243679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876DAB65-B46D-452A-ADCD-F3F895645BB2}" type="pres">
      <dgm:prSet presAssocID="{81F2D74F-8079-44F7-BEC4-E9DA9243679B}" presName="spaceRect" presStyleCnt="0"/>
      <dgm:spPr/>
    </dgm:pt>
    <dgm:pt modelId="{56457139-5311-4741-9D7F-5A0491EE6386}" type="pres">
      <dgm:prSet presAssocID="{81F2D74F-8079-44F7-BEC4-E9DA9243679B}" presName="textRect" presStyleLbl="revTx" presStyleIdx="3" presStyleCnt="4">
        <dgm:presLayoutVars>
          <dgm:chMax val="1"/>
          <dgm:chPref val="1"/>
        </dgm:presLayoutVars>
      </dgm:prSet>
      <dgm:spPr/>
    </dgm:pt>
  </dgm:ptLst>
  <dgm:cxnLst>
    <dgm:cxn modelId="{EA41BD16-4B7A-4F3B-AEB1-7D17EB761E11}" srcId="{874C70BF-1482-41ED-B5D0-3DD6FB3CFD02}" destId="{5AE68B95-D0C9-4A32-B380-34ED9DCCDF45}" srcOrd="1" destOrd="0" parTransId="{B0341AC0-70A7-4C37-957F-15D01998B121}" sibTransId="{EE8308F4-5A26-4BDF-BF99-E296039E90F2}"/>
    <dgm:cxn modelId="{B3C4113F-F1E2-4819-AA89-BACCB0704C4F}" type="presOf" srcId="{6C3C00E4-0665-4DCE-957D-B99BFF7016BE}" destId="{C9C3B1AE-A22D-4D87-BBBD-7BE3CC4EDCC7}" srcOrd="0" destOrd="0" presId="urn:microsoft.com/office/officeart/2018/2/layout/IconLabelList"/>
    <dgm:cxn modelId="{C651D878-0131-4D92-B331-97EEB18BF57D}" srcId="{874C70BF-1482-41ED-B5D0-3DD6FB3CFD02}" destId="{DA7BE1D5-408A-427F-9204-6121ADC38C1B}" srcOrd="2" destOrd="0" parTransId="{F1AB0F30-405B-4E4C-A1AC-2C5ABB60EDA5}" sibTransId="{8A5895CF-34C1-4594-99E6-6E2F3A2BA7B2}"/>
    <dgm:cxn modelId="{08FD9593-31B8-4AD7-9F2B-2E63450F2C50}" srcId="{874C70BF-1482-41ED-B5D0-3DD6FB3CFD02}" destId="{6C3C00E4-0665-4DCE-957D-B99BFF7016BE}" srcOrd="0" destOrd="0" parTransId="{E1C2FF38-7A8E-4713-9D54-19FA7906A79D}" sibTransId="{89ED876E-7442-4B66-A952-ACC8B82F36AF}"/>
    <dgm:cxn modelId="{AF58AEB7-EA10-48AB-9040-786E834E22ED}" type="presOf" srcId="{874C70BF-1482-41ED-B5D0-3DD6FB3CFD02}" destId="{E931693A-8EA1-4C9B-83D0-DFF6DEA854FA}" srcOrd="0" destOrd="0" presId="urn:microsoft.com/office/officeart/2018/2/layout/IconLabelList"/>
    <dgm:cxn modelId="{ADDA66C0-9B07-4805-B447-CC80A0784ECC}" srcId="{874C70BF-1482-41ED-B5D0-3DD6FB3CFD02}" destId="{81F2D74F-8079-44F7-BEC4-E9DA9243679B}" srcOrd="3" destOrd="0" parTransId="{4B0F909C-4189-4334-8B00-1545D49E4ABE}" sibTransId="{27FE472F-2864-4B3A-8535-7952D2ABE2F8}"/>
    <dgm:cxn modelId="{19B17BC0-7D5F-4FFF-882C-838CB9FD725E}" type="presOf" srcId="{DA7BE1D5-408A-427F-9204-6121ADC38C1B}" destId="{D6DBAB96-E2C1-4313-A6D8-E297C1370ED3}" srcOrd="0" destOrd="0" presId="urn:microsoft.com/office/officeart/2018/2/layout/IconLabelList"/>
    <dgm:cxn modelId="{1E49B5CB-1725-4FC3-8EFC-3D56EF416067}" type="presOf" srcId="{5AE68B95-D0C9-4A32-B380-34ED9DCCDF45}" destId="{D62B41A3-0521-464C-A044-7FE6D02ECEF0}" srcOrd="0" destOrd="0" presId="urn:microsoft.com/office/officeart/2018/2/layout/IconLabelList"/>
    <dgm:cxn modelId="{6CBE7BD6-116E-481C-9FE2-673B5ECC18F2}" type="presOf" srcId="{81F2D74F-8079-44F7-BEC4-E9DA9243679B}" destId="{56457139-5311-4741-9D7F-5A0491EE6386}" srcOrd="0" destOrd="0" presId="urn:microsoft.com/office/officeart/2018/2/layout/IconLabelList"/>
    <dgm:cxn modelId="{89FD4ED8-35EC-4846-B41C-46438B60E7A3}" type="presParOf" srcId="{E931693A-8EA1-4C9B-83D0-DFF6DEA854FA}" destId="{E4776255-9DA1-486F-9703-1C0955EC4996}" srcOrd="0" destOrd="0" presId="urn:microsoft.com/office/officeart/2018/2/layout/IconLabelList"/>
    <dgm:cxn modelId="{3614CFEA-C388-486C-95B1-F553D46019BE}" type="presParOf" srcId="{E4776255-9DA1-486F-9703-1C0955EC4996}" destId="{37FA98F6-15B4-46E2-A2FE-7FFAEE790A00}" srcOrd="0" destOrd="0" presId="urn:microsoft.com/office/officeart/2018/2/layout/IconLabelList"/>
    <dgm:cxn modelId="{A62E0322-61BC-47C7-A7F9-E9799C27632E}" type="presParOf" srcId="{E4776255-9DA1-486F-9703-1C0955EC4996}" destId="{D4D9BDFC-92B3-44D3-AFE0-9B4770660F87}" srcOrd="1" destOrd="0" presId="urn:microsoft.com/office/officeart/2018/2/layout/IconLabelList"/>
    <dgm:cxn modelId="{0880AC90-9F26-4BEB-BEA2-3F0E5AF16143}" type="presParOf" srcId="{E4776255-9DA1-486F-9703-1C0955EC4996}" destId="{C9C3B1AE-A22D-4D87-BBBD-7BE3CC4EDCC7}" srcOrd="2" destOrd="0" presId="urn:microsoft.com/office/officeart/2018/2/layout/IconLabelList"/>
    <dgm:cxn modelId="{51A9F824-39B5-4075-AC93-210123677A06}" type="presParOf" srcId="{E931693A-8EA1-4C9B-83D0-DFF6DEA854FA}" destId="{8C027CD2-3084-4AA2-B2B0-BEBE9719A391}" srcOrd="1" destOrd="0" presId="urn:microsoft.com/office/officeart/2018/2/layout/IconLabelList"/>
    <dgm:cxn modelId="{505D316B-DF03-4302-8BD3-9924A2ABDE0F}" type="presParOf" srcId="{E931693A-8EA1-4C9B-83D0-DFF6DEA854FA}" destId="{5A6984CB-F470-4C5A-9686-96A3451ED74B}" srcOrd="2" destOrd="0" presId="urn:microsoft.com/office/officeart/2018/2/layout/IconLabelList"/>
    <dgm:cxn modelId="{9513FBF3-BBBD-4CEE-968B-79BBF32E04DA}" type="presParOf" srcId="{5A6984CB-F470-4C5A-9686-96A3451ED74B}" destId="{F97F5C91-0A0F-4BF9-BF26-5A8020EAF760}" srcOrd="0" destOrd="0" presId="urn:microsoft.com/office/officeart/2018/2/layout/IconLabelList"/>
    <dgm:cxn modelId="{C3B578C8-6C3A-4A70-966F-DB8A4F3EFC1B}" type="presParOf" srcId="{5A6984CB-F470-4C5A-9686-96A3451ED74B}" destId="{B7FFF4C5-9FE7-4E36-B121-F8F452A0CD9B}" srcOrd="1" destOrd="0" presId="urn:microsoft.com/office/officeart/2018/2/layout/IconLabelList"/>
    <dgm:cxn modelId="{F04AA1D5-4EEB-4A9A-9271-EBCC9A25EBBC}" type="presParOf" srcId="{5A6984CB-F470-4C5A-9686-96A3451ED74B}" destId="{D62B41A3-0521-464C-A044-7FE6D02ECEF0}" srcOrd="2" destOrd="0" presId="urn:microsoft.com/office/officeart/2018/2/layout/IconLabelList"/>
    <dgm:cxn modelId="{2F402582-5DE9-4812-A774-B00314EB0D13}" type="presParOf" srcId="{E931693A-8EA1-4C9B-83D0-DFF6DEA854FA}" destId="{8E7AF365-4C55-465B-908D-70C2B0719B61}" srcOrd="3" destOrd="0" presId="urn:microsoft.com/office/officeart/2018/2/layout/IconLabelList"/>
    <dgm:cxn modelId="{78D3B5CA-532F-4AD2-A0D3-835F08F10623}" type="presParOf" srcId="{E931693A-8EA1-4C9B-83D0-DFF6DEA854FA}" destId="{287D6D26-C9F6-466C-9FB9-96E341D361DE}" srcOrd="4" destOrd="0" presId="urn:microsoft.com/office/officeart/2018/2/layout/IconLabelList"/>
    <dgm:cxn modelId="{0B5C1B4D-6173-42DA-BAFA-809DB9592425}" type="presParOf" srcId="{287D6D26-C9F6-466C-9FB9-96E341D361DE}" destId="{BDFD06BB-61D2-4E04-9208-642BD5F03F2B}" srcOrd="0" destOrd="0" presId="urn:microsoft.com/office/officeart/2018/2/layout/IconLabelList"/>
    <dgm:cxn modelId="{D42237B3-3CBD-4FEE-AC78-B94D23302419}" type="presParOf" srcId="{287D6D26-C9F6-466C-9FB9-96E341D361DE}" destId="{3C080510-67FA-489B-A751-1C6099CCB682}" srcOrd="1" destOrd="0" presId="urn:microsoft.com/office/officeart/2018/2/layout/IconLabelList"/>
    <dgm:cxn modelId="{4534E87B-D725-4D5D-BD60-9C7F5D702C62}" type="presParOf" srcId="{287D6D26-C9F6-466C-9FB9-96E341D361DE}" destId="{D6DBAB96-E2C1-4313-A6D8-E297C1370ED3}" srcOrd="2" destOrd="0" presId="urn:microsoft.com/office/officeart/2018/2/layout/IconLabelList"/>
    <dgm:cxn modelId="{DE56E14D-7B27-4BBC-9F71-006406A6EEE6}" type="presParOf" srcId="{E931693A-8EA1-4C9B-83D0-DFF6DEA854FA}" destId="{A30E31B8-C4BB-4DD4-B99B-B0EF9C43CCE4}" srcOrd="5" destOrd="0" presId="urn:microsoft.com/office/officeart/2018/2/layout/IconLabelList"/>
    <dgm:cxn modelId="{56204F1A-0F9D-45C9-8324-0A934036D5E2}" type="presParOf" srcId="{E931693A-8EA1-4C9B-83D0-DFF6DEA854FA}" destId="{CE906D65-F6D2-4A9E-86AB-A4FA839B834C}" srcOrd="6" destOrd="0" presId="urn:microsoft.com/office/officeart/2018/2/layout/IconLabelList"/>
    <dgm:cxn modelId="{588A6B08-9324-4261-90B3-D7B5A8A204B4}" type="presParOf" srcId="{CE906D65-F6D2-4A9E-86AB-A4FA839B834C}" destId="{86D5119F-EFC8-44E8-82DD-C1BF525E3157}" srcOrd="0" destOrd="0" presId="urn:microsoft.com/office/officeart/2018/2/layout/IconLabelList"/>
    <dgm:cxn modelId="{1807645E-4CCE-4A03-9FC7-8C3C5A044BA3}" type="presParOf" srcId="{CE906D65-F6D2-4A9E-86AB-A4FA839B834C}" destId="{876DAB65-B46D-452A-ADCD-F3F895645BB2}" srcOrd="1" destOrd="0" presId="urn:microsoft.com/office/officeart/2018/2/layout/IconLabelList"/>
    <dgm:cxn modelId="{CE374275-8EE4-4E1A-A7E4-80FAD5E368C8}" type="presParOf" srcId="{CE906D65-F6D2-4A9E-86AB-A4FA839B834C}" destId="{56457139-5311-4741-9D7F-5A0491EE638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798AD2C-262D-46AA-8239-E15E58EEDA9C}"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042C6257-CDB3-49CF-B43C-E450D9686D14}">
      <dgm:prSet/>
      <dgm:spPr/>
      <dgm:t>
        <a:bodyPr/>
        <a:lstStyle/>
        <a:p>
          <a:r>
            <a:rPr lang="en-US"/>
            <a:t>Identifying Missing Values</a:t>
          </a:r>
        </a:p>
      </dgm:t>
    </dgm:pt>
    <dgm:pt modelId="{A9A2FBD8-4866-4F0D-A340-4011209B7871}" type="parTrans" cxnId="{C3CCAEA9-95A9-47F2-ABD0-C0653EB2119C}">
      <dgm:prSet/>
      <dgm:spPr/>
      <dgm:t>
        <a:bodyPr/>
        <a:lstStyle/>
        <a:p>
          <a:endParaRPr lang="en-US"/>
        </a:p>
      </dgm:t>
    </dgm:pt>
    <dgm:pt modelId="{0DEE351D-BF34-4C58-A2A0-F8DCFB3ED031}" type="sibTrans" cxnId="{C3CCAEA9-95A9-47F2-ABD0-C0653EB2119C}">
      <dgm:prSet/>
      <dgm:spPr/>
      <dgm:t>
        <a:bodyPr/>
        <a:lstStyle/>
        <a:p>
          <a:endParaRPr lang="en-US"/>
        </a:p>
      </dgm:t>
    </dgm:pt>
    <dgm:pt modelId="{120FD601-0169-4996-9CEB-1839F4C68298}">
      <dgm:prSet/>
      <dgm:spPr/>
      <dgm:t>
        <a:bodyPr/>
        <a:lstStyle/>
        <a:p>
          <a:r>
            <a:rPr lang="en-US"/>
            <a:t>Imputing Values</a:t>
          </a:r>
        </a:p>
      </dgm:t>
    </dgm:pt>
    <dgm:pt modelId="{B7952E72-115E-4243-A34D-6DE57C698E01}" type="parTrans" cxnId="{B7E6FCF8-B220-43F6-BF36-ED352F910A35}">
      <dgm:prSet/>
      <dgm:spPr/>
      <dgm:t>
        <a:bodyPr/>
        <a:lstStyle/>
        <a:p>
          <a:endParaRPr lang="en-US"/>
        </a:p>
      </dgm:t>
    </dgm:pt>
    <dgm:pt modelId="{214A71A2-6204-45DC-AFDE-338BAA2CD333}" type="sibTrans" cxnId="{B7E6FCF8-B220-43F6-BF36-ED352F910A35}">
      <dgm:prSet/>
      <dgm:spPr/>
      <dgm:t>
        <a:bodyPr/>
        <a:lstStyle/>
        <a:p>
          <a:endParaRPr lang="en-US"/>
        </a:p>
      </dgm:t>
    </dgm:pt>
    <dgm:pt modelId="{D7AFE466-64C3-4109-ACE4-7BC1DAB4A5FE}">
      <dgm:prSet/>
      <dgm:spPr/>
      <dgm:t>
        <a:bodyPr/>
        <a:lstStyle/>
        <a:p>
          <a:r>
            <a:rPr lang="en-US" dirty="0"/>
            <a:t>Checking Column names</a:t>
          </a:r>
        </a:p>
      </dgm:t>
    </dgm:pt>
    <dgm:pt modelId="{66471FAB-3A55-46EC-B755-D5AAA307029D}" type="parTrans" cxnId="{C6A3C3E6-8BBE-4214-B66F-25F2126C955F}">
      <dgm:prSet/>
      <dgm:spPr/>
      <dgm:t>
        <a:bodyPr/>
        <a:lstStyle/>
        <a:p>
          <a:endParaRPr lang="en-US"/>
        </a:p>
      </dgm:t>
    </dgm:pt>
    <dgm:pt modelId="{D689CCF6-8984-4A52-A24D-D038DB7E8D61}" type="sibTrans" cxnId="{C6A3C3E6-8BBE-4214-B66F-25F2126C955F}">
      <dgm:prSet/>
      <dgm:spPr/>
      <dgm:t>
        <a:bodyPr/>
        <a:lstStyle/>
        <a:p>
          <a:endParaRPr lang="en-US"/>
        </a:p>
      </dgm:t>
    </dgm:pt>
    <dgm:pt modelId="{1C5A1DD7-D37D-4F52-9305-FB7BAA41DD4A}">
      <dgm:prSet/>
      <dgm:spPr/>
      <dgm:t>
        <a:bodyPr/>
        <a:lstStyle/>
        <a:p>
          <a:r>
            <a:rPr lang="en-US"/>
            <a:t>Addressing the Data Imbalance (SMOTE).</a:t>
          </a:r>
        </a:p>
      </dgm:t>
    </dgm:pt>
    <dgm:pt modelId="{1FE53854-A2D8-4DBD-B31B-9CDF7A9511B2}" type="parTrans" cxnId="{D8E5BEF5-ABB4-4B0C-BD40-336AA42E8554}">
      <dgm:prSet/>
      <dgm:spPr/>
      <dgm:t>
        <a:bodyPr/>
        <a:lstStyle/>
        <a:p>
          <a:endParaRPr lang="en-US"/>
        </a:p>
      </dgm:t>
    </dgm:pt>
    <dgm:pt modelId="{ABD9A520-1087-4BF0-BB87-592DED37B5D7}" type="sibTrans" cxnId="{D8E5BEF5-ABB4-4B0C-BD40-336AA42E8554}">
      <dgm:prSet/>
      <dgm:spPr/>
      <dgm:t>
        <a:bodyPr/>
        <a:lstStyle/>
        <a:p>
          <a:endParaRPr lang="en-US"/>
        </a:p>
      </dgm:t>
    </dgm:pt>
    <dgm:pt modelId="{0A98C894-484F-4D5E-BB6C-1ECF8ABC6874}">
      <dgm:prSet/>
      <dgm:spPr/>
      <dgm:t>
        <a:bodyPr/>
        <a:lstStyle/>
        <a:p>
          <a:r>
            <a:rPr lang="en-US"/>
            <a:t>Feature Selection based on Correlation</a:t>
          </a:r>
        </a:p>
      </dgm:t>
    </dgm:pt>
    <dgm:pt modelId="{DCC06876-0DEE-4D51-9509-769C9DDB3AFB}" type="parTrans" cxnId="{D6E34B3C-D909-4478-AC99-D739223419FD}">
      <dgm:prSet/>
      <dgm:spPr/>
      <dgm:t>
        <a:bodyPr/>
        <a:lstStyle/>
        <a:p>
          <a:endParaRPr lang="en-US"/>
        </a:p>
      </dgm:t>
    </dgm:pt>
    <dgm:pt modelId="{90FEEF09-67E0-4459-B3E5-19B6EE375DB5}" type="sibTrans" cxnId="{D6E34B3C-D909-4478-AC99-D739223419FD}">
      <dgm:prSet/>
      <dgm:spPr/>
      <dgm:t>
        <a:bodyPr/>
        <a:lstStyle/>
        <a:p>
          <a:endParaRPr lang="en-US"/>
        </a:p>
      </dgm:t>
    </dgm:pt>
    <dgm:pt modelId="{A264C412-F1A2-40C8-B7F6-F0F1264D33CD}" type="pres">
      <dgm:prSet presAssocID="{A798AD2C-262D-46AA-8239-E15E58EEDA9C}" presName="outerComposite" presStyleCnt="0">
        <dgm:presLayoutVars>
          <dgm:chMax val="5"/>
          <dgm:dir/>
          <dgm:resizeHandles val="exact"/>
        </dgm:presLayoutVars>
      </dgm:prSet>
      <dgm:spPr/>
    </dgm:pt>
    <dgm:pt modelId="{0C1884E8-FE08-4749-90C5-3576595089FB}" type="pres">
      <dgm:prSet presAssocID="{A798AD2C-262D-46AA-8239-E15E58EEDA9C}" presName="dummyMaxCanvas" presStyleCnt="0">
        <dgm:presLayoutVars/>
      </dgm:prSet>
      <dgm:spPr/>
    </dgm:pt>
    <dgm:pt modelId="{B6675E6E-4757-4EC1-96E7-1DEF3345CE25}" type="pres">
      <dgm:prSet presAssocID="{A798AD2C-262D-46AA-8239-E15E58EEDA9C}" presName="FiveNodes_1" presStyleLbl="node1" presStyleIdx="0" presStyleCnt="5">
        <dgm:presLayoutVars>
          <dgm:bulletEnabled val="1"/>
        </dgm:presLayoutVars>
      </dgm:prSet>
      <dgm:spPr/>
    </dgm:pt>
    <dgm:pt modelId="{6B2315CA-5977-498A-8934-B6EF2AC90C2D}" type="pres">
      <dgm:prSet presAssocID="{A798AD2C-262D-46AA-8239-E15E58EEDA9C}" presName="FiveNodes_2" presStyleLbl="node1" presStyleIdx="1" presStyleCnt="5">
        <dgm:presLayoutVars>
          <dgm:bulletEnabled val="1"/>
        </dgm:presLayoutVars>
      </dgm:prSet>
      <dgm:spPr/>
    </dgm:pt>
    <dgm:pt modelId="{0339227D-6794-417D-8693-EE1CCE0EF605}" type="pres">
      <dgm:prSet presAssocID="{A798AD2C-262D-46AA-8239-E15E58EEDA9C}" presName="FiveNodes_3" presStyleLbl="node1" presStyleIdx="2" presStyleCnt="5">
        <dgm:presLayoutVars>
          <dgm:bulletEnabled val="1"/>
        </dgm:presLayoutVars>
      </dgm:prSet>
      <dgm:spPr/>
    </dgm:pt>
    <dgm:pt modelId="{73C0F717-D03C-4066-A627-19AA08B8A623}" type="pres">
      <dgm:prSet presAssocID="{A798AD2C-262D-46AA-8239-E15E58EEDA9C}" presName="FiveNodes_4" presStyleLbl="node1" presStyleIdx="3" presStyleCnt="5">
        <dgm:presLayoutVars>
          <dgm:bulletEnabled val="1"/>
        </dgm:presLayoutVars>
      </dgm:prSet>
      <dgm:spPr/>
    </dgm:pt>
    <dgm:pt modelId="{A4CCA68A-F6BA-4591-8D6E-682A789B2860}" type="pres">
      <dgm:prSet presAssocID="{A798AD2C-262D-46AA-8239-E15E58EEDA9C}" presName="FiveNodes_5" presStyleLbl="node1" presStyleIdx="4" presStyleCnt="5">
        <dgm:presLayoutVars>
          <dgm:bulletEnabled val="1"/>
        </dgm:presLayoutVars>
      </dgm:prSet>
      <dgm:spPr/>
    </dgm:pt>
    <dgm:pt modelId="{8F3E1C39-2920-4775-A510-38A872E53F57}" type="pres">
      <dgm:prSet presAssocID="{A798AD2C-262D-46AA-8239-E15E58EEDA9C}" presName="FiveConn_1-2" presStyleLbl="fgAccFollowNode1" presStyleIdx="0" presStyleCnt="4">
        <dgm:presLayoutVars>
          <dgm:bulletEnabled val="1"/>
        </dgm:presLayoutVars>
      </dgm:prSet>
      <dgm:spPr/>
    </dgm:pt>
    <dgm:pt modelId="{760D5F8C-7F8A-431F-922C-FBE8375FE2B9}" type="pres">
      <dgm:prSet presAssocID="{A798AD2C-262D-46AA-8239-E15E58EEDA9C}" presName="FiveConn_2-3" presStyleLbl="fgAccFollowNode1" presStyleIdx="1" presStyleCnt="4">
        <dgm:presLayoutVars>
          <dgm:bulletEnabled val="1"/>
        </dgm:presLayoutVars>
      </dgm:prSet>
      <dgm:spPr/>
    </dgm:pt>
    <dgm:pt modelId="{05119531-E222-4CCA-B791-51DE405BC6FA}" type="pres">
      <dgm:prSet presAssocID="{A798AD2C-262D-46AA-8239-E15E58EEDA9C}" presName="FiveConn_3-4" presStyleLbl="fgAccFollowNode1" presStyleIdx="2" presStyleCnt="4">
        <dgm:presLayoutVars>
          <dgm:bulletEnabled val="1"/>
        </dgm:presLayoutVars>
      </dgm:prSet>
      <dgm:spPr/>
    </dgm:pt>
    <dgm:pt modelId="{CBE1707B-F6A1-4200-B6D1-8B8BA6083758}" type="pres">
      <dgm:prSet presAssocID="{A798AD2C-262D-46AA-8239-E15E58EEDA9C}" presName="FiveConn_4-5" presStyleLbl="fgAccFollowNode1" presStyleIdx="3" presStyleCnt="4">
        <dgm:presLayoutVars>
          <dgm:bulletEnabled val="1"/>
        </dgm:presLayoutVars>
      </dgm:prSet>
      <dgm:spPr/>
    </dgm:pt>
    <dgm:pt modelId="{0C995E39-6124-4B2A-A881-5C7D209ECDF4}" type="pres">
      <dgm:prSet presAssocID="{A798AD2C-262D-46AA-8239-E15E58EEDA9C}" presName="FiveNodes_1_text" presStyleLbl="node1" presStyleIdx="4" presStyleCnt="5">
        <dgm:presLayoutVars>
          <dgm:bulletEnabled val="1"/>
        </dgm:presLayoutVars>
      </dgm:prSet>
      <dgm:spPr/>
    </dgm:pt>
    <dgm:pt modelId="{85068DCD-3117-422D-9FDA-48D21F6B6130}" type="pres">
      <dgm:prSet presAssocID="{A798AD2C-262D-46AA-8239-E15E58EEDA9C}" presName="FiveNodes_2_text" presStyleLbl="node1" presStyleIdx="4" presStyleCnt="5">
        <dgm:presLayoutVars>
          <dgm:bulletEnabled val="1"/>
        </dgm:presLayoutVars>
      </dgm:prSet>
      <dgm:spPr/>
    </dgm:pt>
    <dgm:pt modelId="{8074D229-3655-40FA-AC0B-837E34956142}" type="pres">
      <dgm:prSet presAssocID="{A798AD2C-262D-46AA-8239-E15E58EEDA9C}" presName="FiveNodes_3_text" presStyleLbl="node1" presStyleIdx="4" presStyleCnt="5">
        <dgm:presLayoutVars>
          <dgm:bulletEnabled val="1"/>
        </dgm:presLayoutVars>
      </dgm:prSet>
      <dgm:spPr/>
    </dgm:pt>
    <dgm:pt modelId="{0B6539FC-AB83-4648-9E80-16E4A3B237F8}" type="pres">
      <dgm:prSet presAssocID="{A798AD2C-262D-46AA-8239-E15E58EEDA9C}" presName="FiveNodes_4_text" presStyleLbl="node1" presStyleIdx="4" presStyleCnt="5">
        <dgm:presLayoutVars>
          <dgm:bulletEnabled val="1"/>
        </dgm:presLayoutVars>
      </dgm:prSet>
      <dgm:spPr/>
    </dgm:pt>
    <dgm:pt modelId="{C069B886-46B6-45ED-A26E-FE31781BAF60}" type="pres">
      <dgm:prSet presAssocID="{A798AD2C-262D-46AA-8239-E15E58EEDA9C}" presName="FiveNodes_5_text" presStyleLbl="node1" presStyleIdx="4" presStyleCnt="5">
        <dgm:presLayoutVars>
          <dgm:bulletEnabled val="1"/>
        </dgm:presLayoutVars>
      </dgm:prSet>
      <dgm:spPr/>
    </dgm:pt>
  </dgm:ptLst>
  <dgm:cxnLst>
    <dgm:cxn modelId="{5851F405-5BE3-4D93-8591-9C8734EF2C76}" type="presOf" srcId="{042C6257-CDB3-49CF-B43C-E450D9686D14}" destId="{B6675E6E-4757-4EC1-96E7-1DEF3345CE25}" srcOrd="0" destOrd="0" presId="urn:microsoft.com/office/officeart/2005/8/layout/vProcess5"/>
    <dgm:cxn modelId="{B3FAFD24-0A72-4B53-817E-0E4FE9D6F700}" type="presOf" srcId="{D689CCF6-8984-4A52-A24D-D038DB7E8D61}" destId="{05119531-E222-4CCA-B791-51DE405BC6FA}" srcOrd="0" destOrd="0" presId="urn:microsoft.com/office/officeart/2005/8/layout/vProcess5"/>
    <dgm:cxn modelId="{F1D0DF33-FA44-4B0D-BEFA-99FE97A3F899}" type="presOf" srcId="{214A71A2-6204-45DC-AFDE-338BAA2CD333}" destId="{760D5F8C-7F8A-431F-922C-FBE8375FE2B9}" srcOrd="0" destOrd="0" presId="urn:microsoft.com/office/officeart/2005/8/layout/vProcess5"/>
    <dgm:cxn modelId="{D6E34B3C-D909-4478-AC99-D739223419FD}" srcId="{A798AD2C-262D-46AA-8239-E15E58EEDA9C}" destId="{0A98C894-484F-4D5E-BB6C-1ECF8ABC6874}" srcOrd="4" destOrd="0" parTransId="{DCC06876-0DEE-4D51-9509-769C9DDB3AFB}" sibTransId="{90FEEF09-67E0-4459-B3E5-19B6EE375DB5}"/>
    <dgm:cxn modelId="{6296DD6A-FDBC-4A89-9124-972D85A29D71}" type="presOf" srcId="{120FD601-0169-4996-9CEB-1839F4C68298}" destId="{85068DCD-3117-422D-9FDA-48D21F6B6130}" srcOrd="1" destOrd="0" presId="urn:microsoft.com/office/officeart/2005/8/layout/vProcess5"/>
    <dgm:cxn modelId="{C35E106E-2A91-4809-A4F2-5BBD4AE010C0}" type="presOf" srcId="{1C5A1DD7-D37D-4F52-9305-FB7BAA41DD4A}" destId="{0B6539FC-AB83-4648-9E80-16E4A3B237F8}" srcOrd="1" destOrd="0" presId="urn:microsoft.com/office/officeart/2005/8/layout/vProcess5"/>
    <dgm:cxn modelId="{896E948A-3FBA-477C-98C9-9E9675792A81}" type="presOf" srcId="{0A98C894-484F-4D5E-BB6C-1ECF8ABC6874}" destId="{A4CCA68A-F6BA-4591-8D6E-682A789B2860}" srcOrd="0" destOrd="0" presId="urn:microsoft.com/office/officeart/2005/8/layout/vProcess5"/>
    <dgm:cxn modelId="{3F87988C-B646-47AC-B5E1-AABA3938B267}" type="presOf" srcId="{1C5A1DD7-D37D-4F52-9305-FB7BAA41DD4A}" destId="{73C0F717-D03C-4066-A627-19AA08B8A623}" srcOrd="0" destOrd="0" presId="urn:microsoft.com/office/officeart/2005/8/layout/vProcess5"/>
    <dgm:cxn modelId="{E2C21AA9-6E0C-4B6E-8394-330AA5B335BD}" type="presOf" srcId="{0DEE351D-BF34-4C58-A2A0-F8DCFB3ED031}" destId="{8F3E1C39-2920-4775-A510-38A872E53F57}" srcOrd="0" destOrd="0" presId="urn:microsoft.com/office/officeart/2005/8/layout/vProcess5"/>
    <dgm:cxn modelId="{C3CCAEA9-95A9-47F2-ABD0-C0653EB2119C}" srcId="{A798AD2C-262D-46AA-8239-E15E58EEDA9C}" destId="{042C6257-CDB3-49CF-B43C-E450D9686D14}" srcOrd="0" destOrd="0" parTransId="{A9A2FBD8-4866-4F0D-A340-4011209B7871}" sibTransId="{0DEE351D-BF34-4C58-A2A0-F8DCFB3ED031}"/>
    <dgm:cxn modelId="{33DFACB2-0ED3-4971-ABED-5A0215F18EA2}" type="presOf" srcId="{D7AFE466-64C3-4109-ACE4-7BC1DAB4A5FE}" destId="{0339227D-6794-417D-8693-EE1CCE0EF605}" srcOrd="0" destOrd="0" presId="urn:microsoft.com/office/officeart/2005/8/layout/vProcess5"/>
    <dgm:cxn modelId="{ADEA35BC-4C21-4F31-A432-6BA2DAF76F9C}" type="presOf" srcId="{042C6257-CDB3-49CF-B43C-E450D9686D14}" destId="{0C995E39-6124-4B2A-A881-5C7D209ECDF4}" srcOrd="1" destOrd="0" presId="urn:microsoft.com/office/officeart/2005/8/layout/vProcess5"/>
    <dgm:cxn modelId="{739772CC-3C60-4D16-8FCF-9EBD595C8517}" type="presOf" srcId="{0A98C894-484F-4D5E-BB6C-1ECF8ABC6874}" destId="{C069B886-46B6-45ED-A26E-FE31781BAF60}" srcOrd="1" destOrd="0" presId="urn:microsoft.com/office/officeart/2005/8/layout/vProcess5"/>
    <dgm:cxn modelId="{BE9634D2-69D4-4566-AB2A-5117E8683E20}" type="presOf" srcId="{D7AFE466-64C3-4109-ACE4-7BC1DAB4A5FE}" destId="{8074D229-3655-40FA-AC0B-837E34956142}" srcOrd="1" destOrd="0" presId="urn:microsoft.com/office/officeart/2005/8/layout/vProcess5"/>
    <dgm:cxn modelId="{024166E0-145D-4A27-8ACB-AC9731A0DB42}" type="presOf" srcId="{A798AD2C-262D-46AA-8239-E15E58EEDA9C}" destId="{A264C412-F1A2-40C8-B7F6-F0F1264D33CD}" srcOrd="0" destOrd="0" presId="urn:microsoft.com/office/officeart/2005/8/layout/vProcess5"/>
    <dgm:cxn modelId="{C6A3C3E6-8BBE-4214-B66F-25F2126C955F}" srcId="{A798AD2C-262D-46AA-8239-E15E58EEDA9C}" destId="{D7AFE466-64C3-4109-ACE4-7BC1DAB4A5FE}" srcOrd="2" destOrd="0" parTransId="{66471FAB-3A55-46EC-B755-D5AAA307029D}" sibTransId="{D689CCF6-8984-4A52-A24D-D038DB7E8D61}"/>
    <dgm:cxn modelId="{CA60ADEC-C009-45B2-AB8C-613BD49AA3A0}" type="presOf" srcId="{120FD601-0169-4996-9CEB-1839F4C68298}" destId="{6B2315CA-5977-498A-8934-B6EF2AC90C2D}" srcOrd="0" destOrd="0" presId="urn:microsoft.com/office/officeart/2005/8/layout/vProcess5"/>
    <dgm:cxn modelId="{D8E5BEF5-ABB4-4B0C-BD40-336AA42E8554}" srcId="{A798AD2C-262D-46AA-8239-E15E58EEDA9C}" destId="{1C5A1DD7-D37D-4F52-9305-FB7BAA41DD4A}" srcOrd="3" destOrd="0" parTransId="{1FE53854-A2D8-4DBD-B31B-9CDF7A9511B2}" sibTransId="{ABD9A520-1087-4BF0-BB87-592DED37B5D7}"/>
    <dgm:cxn modelId="{837EDCF6-CF6E-4502-BD1F-8DDAA22B4647}" type="presOf" srcId="{ABD9A520-1087-4BF0-BB87-592DED37B5D7}" destId="{CBE1707B-F6A1-4200-B6D1-8B8BA6083758}" srcOrd="0" destOrd="0" presId="urn:microsoft.com/office/officeart/2005/8/layout/vProcess5"/>
    <dgm:cxn modelId="{B7E6FCF8-B220-43F6-BF36-ED352F910A35}" srcId="{A798AD2C-262D-46AA-8239-E15E58EEDA9C}" destId="{120FD601-0169-4996-9CEB-1839F4C68298}" srcOrd="1" destOrd="0" parTransId="{B7952E72-115E-4243-A34D-6DE57C698E01}" sibTransId="{214A71A2-6204-45DC-AFDE-338BAA2CD333}"/>
    <dgm:cxn modelId="{C5E1E46B-5EB4-4108-B1A1-9157201FDC6F}" type="presParOf" srcId="{A264C412-F1A2-40C8-B7F6-F0F1264D33CD}" destId="{0C1884E8-FE08-4749-90C5-3576595089FB}" srcOrd="0" destOrd="0" presId="urn:microsoft.com/office/officeart/2005/8/layout/vProcess5"/>
    <dgm:cxn modelId="{14903DA9-3BA2-4612-A70A-62D5985388F5}" type="presParOf" srcId="{A264C412-F1A2-40C8-B7F6-F0F1264D33CD}" destId="{B6675E6E-4757-4EC1-96E7-1DEF3345CE25}" srcOrd="1" destOrd="0" presId="urn:microsoft.com/office/officeart/2005/8/layout/vProcess5"/>
    <dgm:cxn modelId="{30F7E021-00FE-4C68-A012-B822F8EDD083}" type="presParOf" srcId="{A264C412-F1A2-40C8-B7F6-F0F1264D33CD}" destId="{6B2315CA-5977-498A-8934-B6EF2AC90C2D}" srcOrd="2" destOrd="0" presId="urn:microsoft.com/office/officeart/2005/8/layout/vProcess5"/>
    <dgm:cxn modelId="{1AA3980A-9DC6-4578-A45F-6CA1399DF5FB}" type="presParOf" srcId="{A264C412-F1A2-40C8-B7F6-F0F1264D33CD}" destId="{0339227D-6794-417D-8693-EE1CCE0EF605}" srcOrd="3" destOrd="0" presId="urn:microsoft.com/office/officeart/2005/8/layout/vProcess5"/>
    <dgm:cxn modelId="{C0B6C730-6A41-43EB-86A1-AA48346E8D48}" type="presParOf" srcId="{A264C412-F1A2-40C8-B7F6-F0F1264D33CD}" destId="{73C0F717-D03C-4066-A627-19AA08B8A623}" srcOrd="4" destOrd="0" presId="urn:microsoft.com/office/officeart/2005/8/layout/vProcess5"/>
    <dgm:cxn modelId="{8C7B9632-3373-4BAC-8573-132B8CDF280A}" type="presParOf" srcId="{A264C412-F1A2-40C8-B7F6-F0F1264D33CD}" destId="{A4CCA68A-F6BA-4591-8D6E-682A789B2860}" srcOrd="5" destOrd="0" presId="urn:microsoft.com/office/officeart/2005/8/layout/vProcess5"/>
    <dgm:cxn modelId="{773575E1-6C50-4724-AC9F-95351DC47ADE}" type="presParOf" srcId="{A264C412-F1A2-40C8-B7F6-F0F1264D33CD}" destId="{8F3E1C39-2920-4775-A510-38A872E53F57}" srcOrd="6" destOrd="0" presId="urn:microsoft.com/office/officeart/2005/8/layout/vProcess5"/>
    <dgm:cxn modelId="{CAA28694-BB38-4A72-AD06-9C1DFA6F7DC1}" type="presParOf" srcId="{A264C412-F1A2-40C8-B7F6-F0F1264D33CD}" destId="{760D5F8C-7F8A-431F-922C-FBE8375FE2B9}" srcOrd="7" destOrd="0" presId="urn:microsoft.com/office/officeart/2005/8/layout/vProcess5"/>
    <dgm:cxn modelId="{ACB41120-653D-4636-B58E-19EB1E3969C7}" type="presParOf" srcId="{A264C412-F1A2-40C8-B7F6-F0F1264D33CD}" destId="{05119531-E222-4CCA-B791-51DE405BC6FA}" srcOrd="8" destOrd="0" presId="urn:microsoft.com/office/officeart/2005/8/layout/vProcess5"/>
    <dgm:cxn modelId="{7DB0D487-A356-4009-9D9A-E00BB1F7C6F1}" type="presParOf" srcId="{A264C412-F1A2-40C8-B7F6-F0F1264D33CD}" destId="{CBE1707B-F6A1-4200-B6D1-8B8BA6083758}" srcOrd="9" destOrd="0" presId="urn:microsoft.com/office/officeart/2005/8/layout/vProcess5"/>
    <dgm:cxn modelId="{1634E4F1-596C-4EC4-906E-04C66D2D8FFE}" type="presParOf" srcId="{A264C412-F1A2-40C8-B7F6-F0F1264D33CD}" destId="{0C995E39-6124-4B2A-A881-5C7D209ECDF4}" srcOrd="10" destOrd="0" presId="urn:microsoft.com/office/officeart/2005/8/layout/vProcess5"/>
    <dgm:cxn modelId="{E0FB3ACD-0BFF-4AA4-9054-60568943C7BC}" type="presParOf" srcId="{A264C412-F1A2-40C8-B7F6-F0F1264D33CD}" destId="{85068DCD-3117-422D-9FDA-48D21F6B6130}" srcOrd="11" destOrd="0" presId="urn:microsoft.com/office/officeart/2005/8/layout/vProcess5"/>
    <dgm:cxn modelId="{5ADA8CA9-0DEC-41BF-BAED-87A18832BF86}" type="presParOf" srcId="{A264C412-F1A2-40C8-B7F6-F0F1264D33CD}" destId="{8074D229-3655-40FA-AC0B-837E34956142}" srcOrd="12" destOrd="0" presId="urn:microsoft.com/office/officeart/2005/8/layout/vProcess5"/>
    <dgm:cxn modelId="{7C41DE14-4C73-418A-90F1-147D6F7E8E1B}" type="presParOf" srcId="{A264C412-F1A2-40C8-B7F6-F0F1264D33CD}" destId="{0B6539FC-AB83-4648-9E80-16E4A3B237F8}" srcOrd="13" destOrd="0" presId="urn:microsoft.com/office/officeart/2005/8/layout/vProcess5"/>
    <dgm:cxn modelId="{AD54C711-85F6-4237-9282-B884AFADE550}" type="presParOf" srcId="{A264C412-F1A2-40C8-B7F6-F0F1264D33CD}" destId="{C069B886-46B6-45ED-A26E-FE31781BAF60}"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4E23BD0-C233-4825-8E31-BCF07D5068D6}"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00AB7428-BF52-4A44-83EF-BE86E112DEDC}">
      <dgm:prSet/>
      <dgm:spPr/>
      <dgm:t>
        <a:bodyPr/>
        <a:lstStyle/>
        <a:p>
          <a:r>
            <a:rPr lang="en-US"/>
            <a:t>Selecting the Model</a:t>
          </a:r>
        </a:p>
      </dgm:t>
    </dgm:pt>
    <dgm:pt modelId="{CCC59554-8EDB-45B0-89C2-F06192D62371}" type="parTrans" cxnId="{72E732E4-7BE5-4989-8C58-5C6E6C9D16E6}">
      <dgm:prSet/>
      <dgm:spPr/>
      <dgm:t>
        <a:bodyPr/>
        <a:lstStyle/>
        <a:p>
          <a:endParaRPr lang="en-US"/>
        </a:p>
      </dgm:t>
    </dgm:pt>
    <dgm:pt modelId="{F71B8A94-47B1-4466-B903-343378C1BC2C}" type="sibTrans" cxnId="{72E732E4-7BE5-4989-8C58-5C6E6C9D16E6}">
      <dgm:prSet/>
      <dgm:spPr/>
      <dgm:t>
        <a:bodyPr/>
        <a:lstStyle/>
        <a:p>
          <a:endParaRPr lang="en-US"/>
        </a:p>
      </dgm:t>
    </dgm:pt>
    <dgm:pt modelId="{1128C8C4-6BEE-4F2D-B8A8-309E7E16D25B}">
      <dgm:prSet/>
      <dgm:spPr/>
      <dgm:t>
        <a:bodyPr/>
        <a:lstStyle/>
        <a:p>
          <a:r>
            <a:rPr lang="en-US"/>
            <a:t>Split the data into Trian and Test</a:t>
          </a:r>
        </a:p>
      </dgm:t>
    </dgm:pt>
    <dgm:pt modelId="{61E54957-9E12-4CB8-ACDB-E3D97DEE322D}" type="parTrans" cxnId="{306686B0-1AD2-433B-8385-7D89801D8559}">
      <dgm:prSet/>
      <dgm:spPr/>
      <dgm:t>
        <a:bodyPr/>
        <a:lstStyle/>
        <a:p>
          <a:endParaRPr lang="en-US"/>
        </a:p>
      </dgm:t>
    </dgm:pt>
    <dgm:pt modelId="{C5E5E5AA-61BD-4113-8FDE-0EB83B749217}" type="sibTrans" cxnId="{306686B0-1AD2-433B-8385-7D89801D8559}">
      <dgm:prSet/>
      <dgm:spPr/>
      <dgm:t>
        <a:bodyPr/>
        <a:lstStyle/>
        <a:p>
          <a:endParaRPr lang="en-US"/>
        </a:p>
      </dgm:t>
    </dgm:pt>
    <dgm:pt modelId="{1C1CE355-17E6-42E4-B8A8-B0543C671B01}">
      <dgm:prSet/>
      <dgm:spPr/>
      <dgm:t>
        <a:bodyPr/>
        <a:lstStyle/>
        <a:p>
          <a:r>
            <a:rPr lang="en-US"/>
            <a:t>Data Scaling</a:t>
          </a:r>
        </a:p>
      </dgm:t>
    </dgm:pt>
    <dgm:pt modelId="{17828D34-80FB-4CE4-8071-E33C6BA46A23}" type="parTrans" cxnId="{303693A9-FBCE-48B4-921F-CB6DAE4A87F2}">
      <dgm:prSet/>
      <dgm:spPr/>
      <dgm:t>
        <a:bodyPr/>
        <a:lstStyle/>
        <a:p>
          <a:endParaRPr lang="en-US"/>
        </a:p>
      </dgm:t>
    </dgm:pt>
    <dgm:pt modelId="{09F21052-B768-4022-B21E-59375CFC0172}" type="sibTrans" cxnId="{303693A9-FBCE-48B4-921F-CB6DAE4A87F2}">
      <dgm:prSet/>
      <dgm:spPr/>
      <dgm:t>
        <a:bodyPr/>
        <a:lstStyle/>
        <a:p>
          <a:endParaRPr lang="en-US"/>
        </a:p>
      </dgm:t>
    </dgm:pt>
    <dgm:pt modelId="{1A821437-DC36-4095-97E5-753368B7267E}">
      <dgm:prSet/>
      <dgm:spPr/>
      <dgm:t>
        <a:bodyPr/>
        <a:lstStyle/>
        <a:p>
          <a:r>
            <a:rPr lang="en-US"/>
            <a:t>Fit the Model</a:t>
          </a:r>
        </a:p>
      </dgm:t>
    </dgm:pt>
    <dgm:pt modelId="{B22C175A-0A79-4F20-98A1-172FCDC4090C}" type="parTrans" cxnId="{8B21AE4A-54A6-4D79-94CA-35808049AEC5}">
      <dgm:prSet/>
      <dgm:spPr/>
      <dgm:t>
        <a:bodyPr/>
        <a:lstStyle/>
        <a:p>
          <a:endParaRPr lang="en-US"/>
        </a:p>
      </dgm:t>
    </dgm:pt>
    <dgm:pt modelId="{999AB8F3-1D74-473F-8FEE-4D8C446470E5}" type="sibTrans" cxnId="{8B21AE4A-54A6-4D79-94CA-35808049AEC5}">
      <dgm:prSet/>
      <dgm:spPr/>
      <dgm:t>
        <a:bodyPr/>
        <a:lstStyle/>
        <a:p>
          <a:endParaRPr lang="en-US"/>
        </a:p>
      </dgm:t>
    </dgm:pt>
    <dgm:pt modelId="{134438DC-E508-490D-9C4C-0AB493F37A82}">
      <dgm:prSet/>
      <dgm:spPr/>
      <dgm:t>
        <a:bodyPr/>
        <a:lstStyle/>
        <a:p>
          <a:r>
            <a:rPr lang="en-US"/>
            <a:t>Model prediction by Metrics Used</a:t>
          </a:r>
        </a:p>
      </dgm:t>
    </dgm:pt>
    <dgm:pt modelId="{A5F26494-E680-4D6A-80E0-A22E0D9CB018}" type="parTrans" cxnId="{68D9A4DD-B34D-4B97-A8C1-66F6057FE66C}">
      <dgm:prSet/>
      <dgm:spPr/>
      <dgm:t>
        <a:bodyPr/>
        <a:lstStyle/>
        <a:p>
          <a:endParaRPr lang="en-US"/>
        </a:p>
      </dgm:t>
    </dgm:pt>
    <dgm:pt modelId="{5E54AD1C-9F1D-424F-AAB6-7C17EA734E4E}" type="sibTrans" cxnId="{68D9A4DD-B34D-4B97-A8C1-66F6057FE66C}">
      <dgm:prSet/>
      <dgm:spPr/>
      <dgm:t>
        <a:bodyPr/>
        <a:lstStyle/>
        <a:p>
          <a:endParaRPr lang="en-US"/>
        </a:p>
      </dgm:t>
    </dgm:pt>
    <dgm:pt modelId="{B31B5430-0611-4D17-A7B3-B410583E201B}">
      <dgm:prSet/>
      <dgm:spPr/>
      <dgm:t>
        <a:bodyPr/>
        <a:lstStyle/>
        <a:p>
          <a:r>
            <a:rPr lang="en-US"/>
            <a:t>Model Scoring</a:t>
          </a:r>
        </a:p>
      </dgm:t>
    </dgm:pt>
    <dgm:pt modelId="{A0005C7D-EDFF-4ABE-A962-DC0A92FD7E11}" type="parTrans" cxnId="{5DEAFD6A-B5A7-47CD-A6B9-45210A55E475}">
      <dgm:prSet/>
      <dgm:spPr/>
      <dgm:t>
        <a:bodyPr/>
        <a:lstStyle/>
        <a:p>
          <a:endParaRPr lang="en-US"/>
        </a:p>
      </dgm:t>
    </dgm:pt>
    <dgm:pt modelId="{F04F2CF5-7D8E-49EB-90CF-CA14C070C5D7}" type="sibTrans" cxnId="{5DEAFD6A-B5A7-47CD-A6B9-45210A55E475}">
      <dgm:prSet/>
      <dgm:spPr/>
      <dgm:t>
        <a:bodyPr/>
        <a:lstStyle/>
        <a:p>
          <a:endParaRPr lang="en-US"/>
        </a:p>
      </dgm:t>
    </dgm:pt>
    <dgm:pt modelId="{F61FE144-06A6-4F6C-AF34-8934EE490AC4}" type="pres">
      <dgm:prSet presAssocID="{A4E23BD0-C233-4825-8E31-BCF07D5068D6}" presName="diagram" presStyleCnt="0">
        <dgm:presLayoutVars>
          <dgm:dir/>
          <dgm:resizeHandles val="exact"/>
        </dgm:presLayoutVars>
      </dgm:prSet>
      <dgm:spPr/>
    </dgm:pt>
    <dgm:pt modelId="{5EC68338-EE86-4EAE-BF62-CA337AEEFDC8}" type="pres">
      <dgm:prSet presAssocID="{00AB7428-BF52-4A44-83EF-BE86E112DEDC}" presName="node" presStyleLbl="node1" presStyleIdx="0" presStyleCnt="6">
        <dgm:presLayoutVars>
          <dgm:bulletEnabled val="1"/>
        </dgm:presLayoutVars>
      </dgm:prSet>
      <dgm:spPr/>
    </dgm:pt>
    <dgm:pt modelId="{D62B6CFF-7D0F-455B-9206-835ACB72B747}" type="pres">
      <dgm:prSet presAssocID="{F71B8A94-47B1-4466-B903-343378C1BC2C}" presName="sibTrans" presStyleCnt="0"/>
      <dgm:spPr/>
    </dgm:pt>
    <dgm:pt modelId="{96691434-2A1F-4AE6-97ED-FED9B792D230}" type="pres">
      <dgm:prSet presAssocID="{1128C8C4-6BEE-4F2D-B8A8-309E7E16D25B}" presName="node" presStyleLbl="node1" presStyleIdx="1" presStyleCnt="6" custLinFactNeighborX="-1700" custLinFactNeighborY="-80">
        <dgm:presLayoutVars>
          <dgm:bulletEnabled val="1"/>
        </dgm:presLayoutVars>
      </dgm:prSet>
      <dgm:spPr/>
    </dgm:pt>
    <dgm:pt modelId="{68031F01-16D1-4D3B-BA10-7C69EB361B50}" type="pres">
      <dgm:prSet presAssocID="{C5E5E5AA-61BD-4113-8FDE-0EB83B749217}" presName="sibTrans" presStyleCnt="0"/>
      <dgm:spPr/>
    </dgm:pt>
    <dgm:pt modelId="{CAFF2A2C-6E73-4ED5-89A2-612A25F9DC57}" type="pres">
      <dgm:prSet presAssocID="{1C1CE355-17E6-42E4-B8A8-B0543C671B01}" presName="node" presStyleLbl="node1" presStyleIdx="2" presStyleCnt="6">
        <dgm:presLayoutVars>
          <dgm:bulletEnabled val="1"/>
        </dgm:presLayoutVars>
      </dgm:prSet>
      <dgm:spPr/>
    </dgm:pt>
    <dgm:pt modelId="{B4A2A065-5F68-408D-AAEE-2CCBBDC324B5}" type="pres">
      <dgm:prSet presAssocID="{09F21052-B768-4022-B21E-59375CFC0172}" presName="sibTrans" presStyleCnt="0"/>
      <dgm:spPr/>
    </dgm:pt>
    <dgm:pt modelId="{05B96119-EDE6-498D-84BE-3D7F09CBEE31}" type="pres">
      <dgm:prSet presAssocID="{1A821437-DC36-4095-97E5-753368B7267E}" presName="node" presStyleLbl="node1" presStyleIdx="3" presStyleCnt="6">
        <dgm:presLayoutVars>
          <dgm:bulletEnabled val="1"/>
        </dgm:presLayoutVars>
      </dgm:prSet>
      <dgm:spPr/>
    </dgm:pt>
    <dgm:pt modelId="{C27DADF6-4451-4365-A41E-AD2EBDE8B5BC}" type="pres">
      <dgm:prSet presAssocID="{999AB8F3-1D74-473F-8FEE-4D8C446470E5}" presName="sibTrans" presStyleCnt="0"/>
      <dgm:spPr/>
    </dgm:pt>
    <dgm:pt modelId="{019C7F8F-3EC3-4E29-A767-4C984E296905}" type="pres">
      <dgm:prSet presAssocID="{134438DC-E508-490D-9C4C-0AB493F37A82}" presName="node" presStyleLbl="node1" presStyleIdx="4" presStyleCnt="6">
        <dgm:presLayoutVars>
          <dgm:bulletEnabled val="1"/>
        </dgm:presLayoutVars>
      </dgm:prSet>
      <dgm:spPr/>
    </dgm:pt>
    <dgm:pt modelId="{51D20422-EFA2-4BC5-B237-2FA8EA67AEFA}" type="pres">
      <dgm:prSet presAssocID="{5E54AD1C-9F1D-424F-AAB6-7C17EA734E4E}" presName="sibTrans" presStyleCnt="0"/>
      <dgm:spPr/>
    </dgm:pt>
    <dgm:pt modelId="{8AFB2E96-EAAC-41E3-9320-90F46588C144}" type="pres">
      <dgm:prSet presAssocID="{B31B5430-0611-4D17-A7B3-B410583E201B}" presName="node" presStyleLbl="node1" presStyleIdx="5" presStyleCnt="6">
        <dgm:presLayoutVars>
          <dgm:bulletEnabled val="1"/>
        </dgm:presLayoutVars>
      </dgm:prSet>
      <dgm:spPr/>
    </dgm:pt>
  </dgm:ptLst>
  <dgm:cxnLst>
    <dgm:cxn modelId="{FED3E75D-2B73-4885-8562-72E9F86A3667}" type="presOf" srcId="{1A821437-DC36-4095-97E5-753368B7267E}" destId="{05B96119-EDE6-498D-84BE-3D7F09CBEE31}" srcOrd="0" destOrd="0" presId="urn:microsoft.com/office/officeart/2005/8/layout/default"/>
    <dgm:cxn modelId="{77D62F60-B57E-4D41-8D04-589F7B26094A}" type="presOf" srcId="{1128C8C4-6BEE-4F2D-B8A8-309E7E16D25B}" destId="{96691434-2A1F-4AE6-97ED-FED9B792D230}" srcOrd="0" destOrd="0" presId="urn:microsoft.com/office/officeart/2005/8/layout/default"/>
    <dgm:cxn modelId="{8B21AE4A-54A6-4D79-94CA-35808049AEC5}" srcId="{A4E23BD0-C233-4825-8E31-BCF07D5068D6}" destId="{1A821437-DC36-4095-97E5-753368B7267E}" srcOrd="3" destOrd="0" parTransId="{B22C175A-0A79-4F20-98A1-172FCDC4090C}" sibTransId="{999AB8F3-1D74-473F-8FEE-4D8C446470E5}"/>
    <dgm:cxn modelId="{5DEAFD6A-B5A7-47CD-A6B9-45210A55E475}" srcId="{A4E23BD0-C233-4825-8E31-BCF07D5068D6}" destId="{B31B5430-0611-4D17-A7B3-B410583E201B}" srcOrd="5" destOrd="0" parTransId="{A0005C7D-EDFF-4ABE-A962-DC0A92FD7E11}" sibTransId="{F04F2CF5-7D8E-49EB-90CF-CA14C070C5D7}"/>
    <dgm:cxn modelId="{A29F6E80-0794-4482-B366-B5AAE809DADA}" type="presOf" srcId="{1C1CE355-17E6-42E4-B8A8-B0543C671B01}" destId="{CAFF2A2C-6E73-4ED5-89A2-612A25F9DC57}" srcOrd="0" destOrd="0" presId="urn:microsoft.com/office/officeart/2005/8/layout/default"/>
    <dgm:cxn modelId="{1E2779A0-EEFA-43D4-80B4-5EEA2949A47B}" type="presOf" srcId="{A4E23BD0-C233-4825-8E31-BCF07D5068D6}" destId="{F61FE144-06A6-4F6C-AF34-8934EE490AC4}" srcOrd="0" destOrd="0" presId="urn:microsoft.com/office/officeart/2005/8/layout/default"/>
    <dgm:cxn modelId="{303693A9-FBCE-48B4-921F-CB6DAE4A87F2}" srcId="{A4E23BD0-C233-4825-8E31-BCF07D5068D6}" destId="{1C1CE355-17E6-42E4-B8A8-B0543C671B01}" srcOrd="2" destOrd="0" parTransId="{17828D34-80FB-4CE4-8071-E33C6BA46A23}" sibTransId="{09F21052-B768-4022-B21E-59375CFC0172}"/>
    <dgm:cxn modelId="{306686B0-1AD2-433B-8385-7D89801D8559}" srcId="{A4E23BD0-C233-4825-8E31-BCF07D5068D6}" destId="{1128C8C4-6BEE-4F2D-B8A8-309E7E16D25B}" srcOrd="1" destOrd="0" parTransId="{61E54957-9E12-4CB8-ACDB-E3D97DEE322D}" sibTransId="{C5E5E5AA-61BD-4113-8FDE-0EB83B749217}"/>
    <dgm:cxn modelId="{6E17DADA-3574-4DC2-AB40-9CC307D0B2D4}" type="presOf" srcId="{00AB7428-BF52-4A44-83EF-BE86E112DEDC}" destId="{5EC68338-EE86-4EAE-BF62-CA337AEEFDC8}" srcOrd="0" destOrd="0" presId="urn:microsoft.com/office/officeart/2005/8/layout/default"/>
    <dgm:cxn modelId="{68D9A4DD-B34D-4B97-A8C1-66F6057FE66C}" srcId="{A4E23BD0-C233-4825-8E31-BCF07D5068D6}" destId="{134438DC-E508-490D-9C4C-0AB493F37A82}" srcOrd="4" destOrd="0" parTransId="{A5F26494-E680-4D6A-80E0-A22E0D9CB018}" sibTransId="{5E54AD1C-9F1D-424F-AAB6-7C17EA734E4E}"/>
    <dgm:cxn modelId="{72E732E4-7BE5-4989-8C58-5C6E6C9D16E6}" srcId="{A4E23BD0-C233-4825-8E31-BCF07D5068D6}" destId="{00AB7428-BF52-4A44-83EF-BE86E112DEDC}" srcOrd="0" destOrd="0" parTransId="{CCC59554-8EDB-45B0-89C2-F06192D62371}" sibTransId="{F71B8A94-47B1-4466-B903-343378C1BC2C}"/>
    <dgm:cxn modelId="{A724E6F3-852C-4116-9877-71E1203F25C8}" type="presOf" srcId="{134438DC-E508-490D-9C4C-0AB493F37A82}" destId="{019C7F8F-3EC3-4E29-A767-4C984E296905}" srcOrd="0" destOrd="0" presId="urn:microsoft.com/office/officeart/2005/8/layout/default"/>
    <dgm:cxn modelId="{992675F4-B47D-4B6E-86E3-5BF10A490596}" type="presOf" srcId="{B31B5430-0611-4D17-A7B3-B410583E201B}" destId="{8AFB2E96-EAAC-41E3-9320-90F46588C144}" srcOrd="0" destOrd="0" presId="urn:microsoft.com/office/officeart/2005/8/layout/default"/>
    <dgm:cxn modelId="{C703DC49-FEA0-49D3-BACA-F1607FDBD6D7}" type="presParOf" srcId="{F61FE144-06A6-4F6C-AF34-8934EE490AC4}" destId="{5EC68338-EE86-4EAE-BF62-CA337AEEFDC8}" srcOrd="0" destOrd="0" presId="urn:microsoft.com/office/officeart/2005/8/layout/default"/>
    <dgm:cxn modelId="{7A2EF331-6914-49C8-82C0-B7B1B766A51A}" type="presParOf" srcId="{F61FE144-06A6-4F6C-AF34-8934EE490AC4}" destId="{D62B6CFF-7D0F-455B-9206-835ACB72B747}" srcOrd="1" destOrd="0" presId="urn:microsoft.com/office/officeart/2005/8/layout/default"/>
    <dgm:cxn modelId="{5009573A-89B7-496A-B6D2-4A1C826B7F25}" type="presParOf" srcId="{F61FE144-06A6-4F6C-AF34-8934EE490AC4}" destId="{96691434-2A1F-4AE6-97ED-FED9B792D230}" srcOrd="2" destOrd="0" presId="urn:microsoft.com/office/officeart/2005/8/layout/default"/>
    <dgm:cxn modelId="{1197D170-77DE-402A-9643-7C5487F0FC2D}" type="presParOf" srcId="{F61FE144-06A6-4F6C-AF34-8934EE490AC4}" destId="{68031F01-16D1-4D3B-BA10-7C69EB361B50}" srcOrd="3" destOrd="0" presId="urn:microsoft.com/office/officeart/2005/8/layout/default"/>
    <dgm:cxn modelId="{11C8C0AA-91AC-4F46-9E7E-211A9D630CB8}" type="presParOf" srcId="{F61FE144-06A6-4F6C-AF34-8934EE490AC4}" destId="{CAFF2A2C-6E73-4ED5-89A2-612A25F9DC57}" srcOrd="4" destOrd="0" presId="urn:microsoft.com/office/officeart/2005/8/layout/default"/>
    <dgm:cxn modelId="{E22A10AC-8B58-4A54-8BA9-EAAD370E7F0A}" type="presParOf" srcId="{F61FE144-06A6-4F6C-AF34-8934EE490AC4}" destId="{B4A2A065-5F68-408D-AAEE-2CCBBDC324B5}" srcOrd="5" destOrd="0" presId="urn:microsoft.com/office/officeart/2005/8/layout/default"/>
    <dgm:cxn modelId="{5A971FA8-2B5D-4703-BBC4-20906BFCAEB1}" type="presParOf" srcId="{F61FE144-06A6-4F6C-AF34-8934EE490AC4}" destId="{05B96119-EDE6-498D-84BE-3D7F09CBEE31}" srcOrd="6" destOrd="0" presId="urn:microsoft.com/office/officeart/2005/8/layout/default"/>
    <dgm:cxn modelId="{E1EF2DB9-2264-4778-B61A-216EA258ADD3}" type="presParOf" srcId="{F61FE144-06A6-4F6C-AF34-8934EE490AC4}" destId="{C27DADF6-4451-4365-A41E-AD2EBDE8B5BC}" srcOrd="7" destOrd="0" presId="urn:microsoft.com/office/officeart/2005/8/layout/default"/>
    <dgm:cxn modelId="{0B86B039-E64A-4DF2-A0EA-25E9359276FA}" type="presParOf" srcId="{F61FE144-06A6-4F6C-AF34-8934EE490AC4}" destId="{019C7F8F-3EC3-4E29-A767-4C984E296905}" srcOrd="8" destOrd="0" presId="urn:microsoft.com/office/officeart/2005/8/layout/default"/>
    <dgm:cxn modelId="{15AE98CC-9C4C-49F3-934D-3BF39F2E0133}" type="presParOf" srcId="{F61FE144-06A6-4F6C-AF34-8934EE490AC4}" destId="{51D20422-EFA2-4BC5-B237-2FA8EA67AEFA}" srcOrd="9" destOrd="0" presId="urn:microsoft.com/office/officeart/2005/8/layout/default"/>
    <dgm:cxn modelId="{5CF86424-5631-43C9-9D19-E2299B53652B}" type="presParOf" srcId="{F61FE144-06A6-4F6C-AF34-8934EE490AC4}" destId="{8AFB2E96-EAAC-41E3-9320-90F46588C144}"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4486A43-EEDB-4BEE-AFF8-8568AE5B5AF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391A087-1E17-419A-94CF-CE9BCD76A8D4}">
      <dgm:prSet/>
      <dgm:spPr/>
      <dgm:t>
        <a:bodyPr/>
        <a:lstStyle/>
        <a:p>
          <a:r>
            <a:rPr lang="en-US"/>
            <a:t>Decision Tree</a:t>
          </a:r>
        </a:p>
      </dgm:t>
    </dgm:pt>
    <dgm:pt modelId="{9795FBA8-C312-4B68-B292-215FEE96EA64}" type="parTrans" cxnId="{65B13EA7-71A4-46F7-ADEF-1F58A0D53094}">
      <dgm:prSet/>
      <dgm:spPr/>
      <dgm:t>
        <a:bodyPr/>
        <a:lstStyle/>
        <a:p>
          <a:endParaRPr lang="en-US"/>
        </a:p>
      </dgm:t>
    </dgm:pt>
    <dgm:pt modelId="{D6FC4FA9-2A51-4B38-B3D8-8DD454EAF493}" type="sibTrans" cxnId="{65B13EA7-71A4-46F7-ADEF-1F58A0D53094}">
      <dgm:prSet/>
      <dgm:spPr/>
      <dgm:t>
        <a:bodyPr/>
        <a:lstStyle/>
        <a:p>
          <a:endParaRPr lang="en-US"/>
        </a:p>
      </dgm:t>
    </dgm:pt>
    <dgm:pt modelId="{8CD93127-94EB-403E-88D6-A309E08A2E4B}">
      <dgm:prSet/>
      <dgm:spPr/>
      <dgm:t>
        <a:bodyPr/>
        <a:lstStyle/>
        <a:p>
          <a:r>
            <a:rPr lang="en-US"/>
            <a:t>Random Forest</a:t>
          </a:r>
        </a:p>
      </dgm:t>
    </dgm:pt>
    <dgm:pt modelId="{F8D3C78C-EF21-4C0F-8D94-2F9DA39BBC22}" type="parTrans" cxnId="{4061DE10-86E4-425F-8607-8C9E94724A07}">
      <dgm:prSet/>
      <dgm:spPr/>
      <dgm:t>
        <a:bodyPr/>
        <a:lstStyle/>
        <a:p>
          <a:endParaRPr lang="en-US"/>
        </a:p>
      </dgm:t>
    </dgm:pt>
    <dgm:pt modelId="{CFC29ED1-B8F7-4BF7-8683-AF0A272B3612}" type="sibTrans" cxnId="{4061DE10-86E4-425F-8607-8C9E94724A07}">
      <dgm:prSet/>
      <dgm:spPr/>
      <dgm:t>
        <a:bodyPr/>
        <a:lstStyle/>
        <a:p>
          <a:endParaRPr lang="en-US"/>
        </a:p>
      </dgm:t>
    </dgm:pt>
    <dgm:pt modelId="{EE76172D-CDD7-46FA-9599-B98EA848671F}">
      <dgm:prSet/>
      <dgm:spPr/>
      <dgm:t>
        <a:bodyPr/>
        <a:lstStyle/>
        <a:p>
          <a:r>
            <a:rPr lang="en-US"/>
            <a:t>XG Boost</a:t>
          </a:r>
        </a:p>
      </dgm:t>
    </dgm:pt>
    <dgm:pt modelId="{86986BF5-DA54-4431-855F-D48315331864}" type="parTrans" cxnId="{0E2290D0-1BAF-456E-A59D-051A766DA4AD}">
      <dgm:prSet/>
      <dgm:spPr/>
      <dgm:t>
        <a:bodyPr/>
        <a:lstStyle/>
        <a:p>
          <a:endParaRPr lang="en-US"/>
        </a:p>
      </dgm:t>
    </dgm:pt>
    <dgm:pt modelId="{8BCEB56C-8D37-4A3E-A5F7-EEF46BFE8912}" type="sibTrans" cxnId="{0E2290D0-1BAF-456E-A59D-051A766DA4AD}">
      <dgm:prSet/>
      <dgm:spPr/>
      <dgm:t>
        <a:bodyPr/>
        <a:lstStyle/>
        <a:p>
          <a:endParaRPr lang="en-US"/>
        </a:p>
      </dgm:t>
    </dgm:pt>
    <dgm:pt modelId="{35B9F6EC-1A49-44B0-87A0-F4D02542C195}">
      <dgm:prSet/>
      <dgm:spPr/>
      <dgm:t>
        <a:bodyPr/>
        <a:lstStyle/>
        <a:p>
          <a:r>
            <a:rPr lang="en-US"/>
            <a:t>Gradient Boost</a:t>
          </a:r>
        </a:p>
      </dgm:t>
    </dgm:pt>
    <dgm:pt modelId="{9E8EF1C6-D81A-4C18-887E-A880E1192D33}" type="parTrans" cxnId="{49F30571-E8E3-49B6-9A6D-5ADB4D4B357B}">
      <dgm:prSet/>
      <dgm:spPr/>
      <dgm:t>
        <a:bodyPr/>
        <a:lstStyle/>
        <a:p>
          <a:endParaRPr lang="en-US"/>
        </a:p>
      </dgm:t>
    </dgm:pt>
    <dgm:pt modelId="{BB0C05CB-48BD-4FB7-A5C3-5AFDBD252C35}" type="sibTrans" cxnId="{49F30571-E8E3-49B6-9A6D-5ADB4D4B357B}">
      <dgm:prSet/>
      <dgm:spPr/>
      <dgm:t>
        <a:bodyPr/>
        <a:lstStyle/>
        <a:p>
          <a:endParaRPr lang="en-US"/>
        </a:p>
      </dgm:t>
    </dgm:pt>
    <dgm:pt modelId="{7887E54D-B2D5-4506-82AF-49AD94787029}">
      <dgm:prSet/>
      <dgm:spPr/>
      <dgm:t>
        <a:bodyPr/>
        <a:lstStyle/>
        <a:p>
          <a:r>
            <a:rPr lang="en-US"/>
            <a:t>SVC</a:t>
          </a:r>
        </a:p>
      </dgm:t>
    </dgm:pt>
    <dgm:pt modelId="{40CFA628-F969-4FAA-97FA-0B9B680BBC7C}" type="parTrans" cxnId="{BC3C1A1A-D2BE-4CD5-89F9-CB73DE26B1F9}">
      <dgm:prSet/>
      <dgm:spPr/>
      <dgm:t>
        <a:bodyPr/>
        <a:lstStyle/>
        <a:p>
          <a:endParaRPr lang="en-US"/>
        </a:p>
      </dgm:t>
    </dgm:pt>
    <dgm:pt modelId="{5A79D5DF-1528-42EA-9CAC-DCBE0E046DD3}" type="sibTrans" cxnId="{BC3C1A1A-D2BE-4CD5-89F9-CB73DE26B1F9}">
      <dgm:prSet/>
      <dgm:spPr/>
      <dgm:t>
        <a:bodyPr/>
        <a:lstStyle/>
        <a:p>
          <a:endParaRPr lang="en-US"/>
        </a:p>
      </dgm:t>
    </dgm:pt>
    <dgm:pt modelId="{AFFE21EF-C940-4F71-AE6C-E58A92940ABC}" type="pres">
      <dgm:prSet presAssocID="{B4486A43-EEDB-4BEE-AFF8-8568AE5B5AF9}" presName="linear" presStyleCnt="0">
        <dgm:presLayoutVars>
          <dgm:animLvl val="lvl"/>
          <dgm:resizeHandles val="exact"/>
        </dgm:presLayoutVars>
      </dgm:prSet>
      <dgm:spPr/>
    </dgm:pt>
    <dgm:pt modelId="{B7CFEDD7-0585-44AC-82F7-A8D4B4D7BE25}" type="pres">
      <dgm:prSet presAssocID="{4391A087-1E17-419A-94CF-CE9BCD76A8D4}" presName="parentText" presStyleLbl="node1" presStyleIdx="0" presStyleCnt="5">
        <dgm:presLayoutVars>
          <dgm:chMax val="0"/>
          <dgm:bulletEnabled val="1"/>
        </dgm:presLayoutVars>
      </dgm:prSet>
      <dgm:spPr/>
    </dgm:pt>
    <dgm:pt modelId="{5C96319A-958D-47B6-BE11-EDEC1CBF0E26}" type="pres">
      <dgm:prSet presAssocID="{D6FC4FA9-2A51-4B38-B3D8-8DD454EAF493}" presName="spacer" presStyleCnt="0"/>
      <dgm:spPr/>
    </dgm:pt>
    <dgm:pt modelId="{951E6998-605F-4D21-AE2E-77C6D891FBD1}" type="pres">
      <dgm:prSet presAssocID="{8CD93127-94EB-403E-88D6-A309E08A2E4B}" presName="parentText" presStyleLbl="node1" presStyleIdx="1" presStyleCnt="5">
        <dgm:presLayoutVars>
          <dgm:chMax val="0"/>
          <dgm:bulletEnabled val="1"/>
        </dgm:presLayoutVars>
      </dgm:prSet>
      <dgm:spPr/>
    </dgm:pt>
    <dgm:pt modelId="{DFFF2FE5-04A0-4912-B41F-4771C83FA2FB}" type="pres">
      <dgm:prSet presAssocID="{CFC29ED1-B8F7-4BF7-8683-AF0A272B3612}" presName="spacer" presStyleCnt="0"/>
      <dgm:spPr/>
    </dgm:pt>
    <dgm:pt modelId="{0903BAF4-38BC-4CE0-8DCB-F196388C0345}" type="pres">
      <dgm:prSet presAssocID="{EE76172D-CDD7-46FA-9599-B98EA848671F}" presName="parentText" presStyleLbl="node1" presStyleIdx="2" presStyleCnt="5">
        <dgm:presLayoutVars>
          <dgm:chMax val="0"/>
          <dgm:bulletEnabled val="1"/>
        </dgm:presLayoutVars>
      </dgm:prSet>
      <dgm:spPr/>
    </dgm:pt>
    <dgm:pt modelId="{A5363A03-51AD-4BD8-93A5-828C031758EC}" type="pres">
      <dgm:prSet presAssocID="{8BCEB56C-8D37-4A3E-A5F7-EEF46BFE8912}" presName="spacer" presStyleCnt="0"/>
      <dgm:spPr/>
    </dgm:pt>
    <dgm:pt modelId="{321A163F-27D8-4BC4-AC48-BFA26110EB53}" type="pres">
      <dgm:prSet presAssocID="{35B9F6EC-1A49-44B0-87A0-F4D02542C195}" presName="parentText" presStyleLbl="node1" presStyleIdx="3" presStyleCnt="5">
        <dgm:presLayoutVars>
          <dgm:chMax val="0"/>
          <dgm:bulletEnabled val="1"/>
        </dgm:presLayoutVars>
      </dgm:prSet>
      <dgm:spPr/>
    </dgm:pt>
    <dgm:pt modelId="{1BCE010A-CADB-427D-9C1B-7D89D51628BD}" type="pres">
      <dgm:prSet presAssocID="{BB0C05CB-48BD-4FB7-A5C3-5AFDBD252C35}" presName="spacer" presStyleCnt="0"/>
      <dgm:spPr/>
    </dgm:pt>
    <dgm:pt modelId="{EE6E81FC-48EB-4458-AC03-A930FFA4E766}" type="pres">
      <dgm:prSet presAssocID="{7887E54D-B2D5-4506-82AF-49AD94787029}" presName="parentText" presStyleLbl="node1" presStyleIdx="4" presStyleCnt="5">
        <dgm:presLayoutVars>
          <dgm:chMax val="0"/>
          <dgm:bulletEnabled val="1"/>
        </dgm:presLayoutVars>
      </dgm:prSet>
      <dgm:spPr/>
    </dgm:pt>
  </dgm:ptLst>
  <dgm:cxnLst>
    <dgm:cxn modelId="{EAFDC60A-C190-469F-8A93-253A70995281}" type="presOf" srcId="{8CD93127-94EB-403E-88D6-A309E08A2E4B}" destId="{951E6998-605F-4D21-AE2E-77C6D891FBD1}" srcOrd="0" destOrd="0" presId="urn:microsoft.com/office/officeart/2005/8/layout/vList2"/>
    <dgm:cxn modelId="{4061DE10-86E4-425F-8607-8C9E94724A07}" srcId="{B4486A43-EEDB-4BEE-AFF8-8568AE5B5AF9}" destId="{8CD93127-94EB-403E-88D6-A309E08A2E4B}" srcOrd="1" destOrd="0" parTransId="{F8D3C78C-EF21-4C0F-8D94-2F9DA39BBC22}" sibTransId="{CFC29ED1-B8F7-4BF7-8683-AF0A272B3612}"/>
    <dgm:cxn modelId="{BC3C1A1A-D2BE-4CD5-89F9-CB73DE26B1F9}" srcId="{B4486A43-EEDB-4BEE-AFF8-8568AE5B5AF9}" destId="{7887E54D-B2D5-4506-82AF-49AD94787029}" srcOrd="4" destOrd="0" parTransId="{40CFA628-F969-4FAA-97FA-0B9B680BBC7C}" sibTransId="{5A79D5DF-1528-42EA-9CAC-DCBE0E046DD3}"/>
    <dgm:cxn modelId="{8EAF2636-B005-4BF7-BD32-93234EEAFA06}" type="presOf" srcId="{B4486A43-EEDB-4BEE-AFF8-8568AE5B5AF9}" destId="{AFFE21EF-C940-4F71-AE6C-E58A92940ABC}" srcOrd="0" destOrd="0" presId="urn:microsoft.com/office/officeart/2005/8/layout/vList2"/>
    <dgm:cxn modelId="{9C348266-2C48-43AD-BEC3-2AD9A2F6260E}" type="presOf" srcId="{EE76172D-CDD7-46FA-9599-B98EA848671F}" destId="{0903BAF4-38BC-4CE0-8DCB-F196388C0345}" srcOrd="0" destOrd="0" presId="urn:microsoft.com/office/officeart/2005/8/layout/vList2"/>
    <dgm:cxn modelId="{49F30571-E8E3-49B6-9A6D-5ADB4D4B357B}" srcId="{B4486A43-EEDB-4BEE-AFF8-8568AE5B5AF9}" destId="{35B9F6EC-1A49-44B0-87A0-F4D02542C195}" srcOrd="3" destOrd="0" parTransId="{9E8EF1C6-D81A-4C18-887E-A880E1192D33}" sibTransId="{BB0C05CB-48BD-4FB7-A5C3-5AFDBD252C35}"/>
    <dgm:cxn modelId="{65B13EA7-71A4-46F7-ADEF-1F58A0D53094}" srcId="{B4486A43-EEDB-4BEE-AFF8-8568AE5B5AF9}" destId="{4391A087-1E17-419A-94CF-CE9BCD76A8D4}" srcOrd="0" destOrd="0" parTransId="{9795FBA8-C312-4B68-B292-215FEE96EA64}" sibTransId="{D6FC4FA9-2A51-4B38-B3D8-8DD454EAF493}"/>
    <dgm:cxn modelId="{5470E9BC-0FF3-4FA9-B5EA-9591578DE365}" type="presOf" srcId="{4391A087-1E17-419A-94CF-CE9BCD76A8D4}" destId="{B7CFEDD7-0585-44AC-82F7-A8D4B4D7BE25}" srcOrd="0" destOrd="0" presId="urn:microsoft.com/office/officeart/2005/8/layout/vList2"/>
    <dgm:cxn modelId="{6C1BFEBD-6C97-4415-B903-3F6D8E095FE7}" type="presOf" srcId="{7887E54D-B2D5-4506-82AF-49AD94787029}" destId="{EE6E81FC-48EB-4458-AC03-A930FFA4E766}" srcOrd="0" destOrd="0" presId="urn:microsoft.com/office/officeart/2005/8/layout/vList2"/>
    <dgm:cxn modelId="{F78CE4CF-C681-4CF4-8B6E-68D384AB32AF}" type="presOf" srcId="{35B9F6EC-1A49-44B0-87A0-F4D02542C195}" destId="{321A163F-27D8-4BC4-AC48-BFA26110EB53}" srcOrd="0" destOrd="0" presId="urn:microsoft.com/office/officeart/2005/8/layout/vList2"/>
    <dgm:cxn modelId="{0E2290D0-1BAF-456E-A59D-051A766DA4AD}" srcId="{B4486A43-EEDB-4BEE-AFF8-8568AE5B5AF9}" destId="{EE76172D-CDD7-46FA-9599-B98EA848671F}" srcOrd="2" destOrd="0" parTransId="{86986BF5-DA54-4431-855F-D48315331864}" sibTransId="{8BCEB56C-8D37-4A3E-A5F7-EEF46BFE8912}"/>
    <dgm:cxn modelId="{91A17EA0-ECE2-4D0E-A7DF-328C15179F63}" type="presParOf" srcId="{AFFE21EF-C940-4F71-AE6C-E58A92940ABC}" destId="{B7CFEDD7-0585-44AC-82F7-A8D4B4D7BE25}" srcOrd="0" destOrd="0" presId="urn:microsoft.com/office/officeart/2005/8/layout/vList2"/>
    <dgm:cxn modelId="{1FA08420-A912-4B83-9D93-9C9D1066F3DC}" type="presParOf" srcId="{AFFE21EF-C940-4F71-AE6C-E58A92940ABC}" destId="{5C96319A-958D-47B6-BE11-EDEC1CBF0E26}" srcOrd="1" destOrd="0" presId="urn:microsoft.com/office/officeart/2005/8/layout/vList2"/>
    <dgm:cxn modelId="{6C91C56B-2B6E-4F7B-B566-97923747F6BE}" type="presParOf" srcId="{AFFE21EF-C940-4F71-AE6C-E58A92940ABC}" destId="{951E6998-605F-4D21-AE2E-77C6D891FBD1}" srcOrd="2" destOrd="0" presId="urn:microsoft.com/office/officeart/2005/8/layout/vList2"/>
    <dgm:cxn modelId="{303F6FB2-A945-49D2-9930-BAE1BEE21282}" type="presParOf" srcId="{AFFE21EF-C940-4F71-AE6C-E58A92940ABC}" destId="{DFFF2FE5-04A0-4912-B41F-4771C83FA2FB}" srcOrd="3" destOrd="0" presId="urn:microsoft.com/office/officeart/2005/8/layout/vList2"/>
    <dgm:cxn modelId="{F79D0F7F-D731-4901-A24C-3DC64556D953}" type="presParOf" srcId="{AFFE21EF-C940-4F71-AE6C-E58A92940ABC}" destId="{0903BAF4-38BC-4CE0-8DCB-F196388C0345}" srcOrd="4" destOrd="0" presId="urn:microsoft.com/office/officeart/2005/8/layout/vList2"/>
    <dgm:cxn modelId="{BBE6B87D-ED61-4EE3-BDF8-2E67B65D2B05}" type="presParOf" srcId="{AFFE21EF-C940-4F71-AE6C-E58A92940ABC}" destId="{A5363A03-51AD-4BD8-93A5-828C031758EC}" srcOrd="5" destOrd="0" presId="urn:microsoft.com/office/officeart/2005/8/layout/vList2"/>
    <dgm:cxn modelId="{73872156-D017-4BD6-B24E-CDF129D314A7}" type="presParOf" srcId="{AFFE21EF-C940-4F71-AE6C-E58A92940ABC}" destId="{321A163F-27D8-4BC4-AC48-BFA26110EB53}" srcOrd="6" destOrd="0" presId="urn:microsoft.com/office/officeart/2005/8/layout/vList2"/>
    <dgm:cxn modelId="{B062EDC4-89DD-4F9E-ADF2-9006624AC3BB}" type="presParOf" srcId="{AFFE21EF-C940-4F71-AE6C-E58A92940ABC}" destId="{1BCE010A-CADB-427D-9C1B-7D89D51628BD}" srcOrd="7" destOrd="0" presId="urn:microsoft.com/office/officeart/2005/8/layout/vList2"/>
    <dgm:cxn modelId="{5615E5E7-D38D-4F54-AB74-5F865A4BC659}" type="presParOf" srcId="{AFFE21EF-C940-4F71-AE6C-E58A92940ABC}" destId="{EE6E81FC-48EB-4458-AC03-A930FFA4E766}"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E7F7457-324A-4C86-B695-D27717101518}"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D6F5E1D0-5F18-4998-B575-B52C4F1DDE2B}">
      <dgm:prSet/>
      <dgm:spPr/>
      <dgm:t>
        <a:bodyPr/>
        <a:lstStyle/>
        <a:p>
          <a:pPr>
            <a:lnSpc>
              <a:spcPct val="100000"/>
            </a:lnSpc>
          </a:pPr>
          <a:r>
            <a:rPr lang="en-US"/>
            <a:t>On Comparing all the models, We came to conclusion that Random Forest is the best model by using “Recall” metrics.</a:t>
          </a:r>
        </a:p>
      </dgm:t>
    </dgm:pt>
    <dgm:pt modelId="{21ED07D6-B8D2-4F9D-BF4B-DC09D11EEF13}" type="parTrans" cxnId="{BC1B50AD-72D5-4E4E-9C26-0D65E2ED3947}">
      <dgm:prSet/>
      <dgm:spPr/>
      <dgm:t>
        <a:bodyPr/>
        <a:lstStyle/>
        <a:p>
          <a:endParaRPr lang="en-US"/>
        </a:p>
      </dgm:t>
    </dgm:pt>
    <dgm:pt modelId="{9628ED1E-BC10-423A-9D58-5355A1B95617}" type="sibTrans" cxnId="{BC1B50AD-72D5-4E4E-9C26-0D65E2ED3947}">
      <dgm:prSet/>
      <dgm:spPr/>
      <dgm:t>
        <a:bodyPr/>
        <a:lstStyle/>
        <a:p>
          <a:pPr>
            <a:lnSpc>
              <a:spcPct val="100000"/>
            </a:lnSpc>
          </a:pPr>
          <a:endParaRPr lang="en-US"/>
        </a:p>
      </dgm:t>
    </dgm:pt>
    <dgm:pt modelId="{3224A6D0-CD51-476B-98A1-F3BDFFE1F5EE}">
      <dgm:prSet/>
      <dgm:spPr/>
      <dgm:t>
        <a:bodyPr/>
        <a:lstStyle/>
        <a:p>
          <a:pPr>
            <a:lnSpc>
              <a:spcPct val="100000"/>
            </a:lnSpc>
          </a:pPr>
          <a:r>
            <a:rPr lang="en-US"/>
            <a:t>My primary goal is to maximize recall (identifying customers who will buy caravan insurance), then the Random Forest model with hyperparameters obtained from Grid Search seems to be the best choice, as it has the highest recall among all models. Additionally, the Random Forest model also has a high AUC (0.988), indicating good overall performance in terms of distinguishing between positive and negative cases.</a:t>
          </a:r>
        </a:p>
      </dgm:t>
    </dgm:pt>
    <dgm:pt modelId="{79F87DA9-C172-4B41-90E5-0D64013161FA}" type="parTrans" cxnId="{7760AAA3-49A2-4E87-BB65-E48A9B09E956}">
      <dgm:prSet/>
      <dgm:spPr/>
      <dgm:t>
        <a:bodyPr/>
        <a:lstStyle/>
        <a:p>
          <a:endParaRPr lang="en-US"/>
        </a:p>
      </dgm:t>
    </dgm:pt>
    <dgm:pt modelId="{713394B4-4EEA-48AC-9B7E-934A34C6EBCD}" type="sibTrans" cxnId="{7760AAA3-49A2-4E87-BB65-E48A9B09E956}">
      <dgm:prSet/>
      <dgm:spPr/>
      <dgm:t>
        <a:bodyPr/>
        <a:lstStyle/>
        <a:p>
          <a:endParaRPr lang="en-US"/>
        </a:p>
      </dgm:t>
    </dgm:pt>
    <dgm:pt modelId="{850A043B-2A0C-44A9-A540-913C68C050F3}" type="pres">
      <dgm:prSet presAssocID="{1E7F7457-324A-4C86-B695-D27717101518}" presName="root" presStyleCnt="0">
        <dgm:presLayoutVars>
          <dgm:dir/>
          <dgm:resizeHandles val="exact"/>
        </dgm:presLayoutVars>
      </dgm:prSet>
      <dgm:spPr/>
    </dgm:pt>
    <dgm:pt modelId="{62067BB4-6B8F-4B53-9CBD-493D5DFD81EF}" type="pres">
      <dgm:prSet presAssocID="{1E7F7457-324A-4C86-B695-D27717101518}" presName="container" presStyleCnt="0">
        <dgm:presLayoutVars>
          <dgm:dir/>
          <dgm:resizeHandles val="exact"/>
        </dgm:presLayoutVars>
      </dgm:prSet>
      <dgm:spPr/>
    </dgm:pt>
    <dgm:pt modelId="{7AAE346D-06FD-4E87-A41D-9B39153B58D6}" type="pres">
      <dgm:prSet presAssocID="{D6F5E1D0-5F18-4998-B575-B52C4F1DDE2B}" presName="compNode" presStyleCnt="0"/>
      <dgm:spPr/>
    </dgm:pt>
    <dgm:pt modelId="{EF1A4B51-349D-459F-B1B2-47DFC24B0E88}" type="pres">
      <dgm:prSet presAssocID="{D6F5E1D0-5F18-4998-B575-B52C4F1DDE2B}" presName="iconBgRect" presStyleLbl="bgShp" presStyleIdx="0" presStyleCnt="2"/>
      <dgm:spPr/>
    </dgm:pt>
    <dgm:pt modelId="{67B719D5-5EB4-492A-B24F-1523E6CB4DA6}" type="pres">
      <dgm:prSet presAssocID="{D6F5E1D0-5F18-4998-B575-B52C4F1DDE2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orest scene"/>
        </a:ext>
      </dgm:extLst>
    </dgm:pt>
    <dgm:pt modelId="{E42DE807-85A0-4F04-9B7D-C4FB3A1F6DCB}" type="pres">
      <dgm:prSet presAssocID="{D6F5E1D0-5F18-4998-B575-B52C4F1DDE2B}" presName="spaceRect" presStyleCnt="0"/>
      <dgm:spPr/>
    </dgm:pt>
    <dgm:pt modelId="{3360BF29-23B5-4276-8AC7-8177C8D18C09}" type="pres">
      <dgm:prSet presAssocID="{D6F5E1D0-5F18-4998-B575-B52C4F1DDE2B}" presName="textRect" presStyleLbl="revTx" presStyleIdx="0" presStyleCnt="2">
        <dgm:presLayoutVars>
          <dgm:chMax val="1"/>
          <dgm:chPref val="1"/>
        </dgm:presLayoutVars>
      </dgm:prSet>
      <dgm:spPr/>
    </dgm:pt>
    <dgm:pt modelId="{C5580406-AD6B-4878-A8BA-42E44F3DAB4F}" type="pres">
      <dgm:prSet presAssocID="{9628ED1E-BC10-423A-9D58-5355A1B95617}" presName="sibTrans" presStyleLbl="sibTrans2D1" presStyleIdx="0" presStyleCnt="0"/>
      <dgm:spPr/>
    </dgm:pt>
    <dgm:pt modelId="{744B3015-3E0D-4B94-8A37-5321D6C62340}" type="pres">
      <dgm:prSet presAssocID="{3224A6D0-CD51-476B-98A1-F3BDFFE1F5EE}" presName="compNode" presStyleCnt="0"/>
      <dgm:spPr/>
    </dgm:pt>
    <dgm:pt modelId="{FAAFC270-D012-4B0E-B265-542591B9A4C1}" type="pres">
      <dgm:prSet presAssocID="{3224A6D0-CD51-476B-98A1-F3BDFFE1F5EE}" presName="iconBgRect" presStyleLbl="bgShp" presStyleIdx="1" presStyleCnt="2"/>
      <dgm:spPr/>
    </dgm:pt>
    <dgm:pt modelId="{9A0E7C13-E59D-4F9D-954B-C544B373A0DC}" type="pres">
      <dgm:prSet presAssocID="{3224A6D0-CD51-476B-98A1-F3BDFFE1F5E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ir tree"/>
        </a:ext>
      </dgm:extLst>
    </dgm:pt>
    <dgm:pt modelId="{7715BB9F-62A8-44F8-9F3C-A53ED7BCC816}" type="pres">
      <dgm:prSet presAssocID="{3224A6D0-CD51-476B-98A1-F3BDFFE1F5EE}" presName="spaceRect" presStyleCnt="0"/>
      <dgm:spPr/>
    </dgm:pt>
    <dgm:pt modelId="{78130FE3-9625-4BB6-A714-01A4937E0B98}" type="pres">
      <dgm:prSet presAssocID="{3224A6D0-CD51-476B-98A1-F3BDFFE1F5EE}" presName="textRect" presStyleLbl="revTx" presStyleIdx="1" presStyleCnt="2">
        <dgm:presLayoutVars>
          <dgm:chMax val="1"/>
          <dgm:chPref val="1"/>
        </dgm:presLayoutVars>
      </dgm:prSet>
      <dgm:spPr/>
    </dgm:pt>
  </dgm:ptLst>
  <dgm:cxnLst>
    <dgm:cxn modelId="{BA9BB908-ABB3-4BBD-8A74-9F5DCB6B9F21}" type="presOf" srcId="{1E7F7457-324A-4C86-B695-D27717101518}" destId="{850A043B-2A0C-44A9-A540-913C68C050F3}" srcOrd="0" destOrd="0" presId="urn:microsoft.com/office/officeart/2018/2/layout/IconCircleList"/>
    <dgm:cxn modelId="{579E1262-C912-4FA4-817C-6F452487ECDC}" type="presOf" srcId="{D6F5E1D0-5F18-4998-B575-B52C4F1DDE2B}" destId="{3360BF29-23B5-4276-8AC7-8177C8D18C09}" srcOrd="0" destOrd="0" presId="urn:microsoft.com/office/officeart/2018/2/layout/IconCircleList"/>
    <dgm:cxn modelId="{8829F653-CC49-4E5D-A389-A80A9CEE4C75}" type="presOf" srcId="{3224A6D0-CD51-476B-98A1-F3BDFFE1F5EE}" destId="{78130FE3-9625-4BB6-A714-01A4937E0B98}" srcOrd="0" destOrd="0" presId="urn:microsoft.com/office/officeart/2018/2/layout/IconCircleList"/>
    <dgm:cxn modelId="{7760AAA3-49A2-4E87-BB65-E48A9B09E956}" srcId="{1E7F7457-324A-4C86-B695-D27717101518}" destId="{3224A6D0-CD51-476B-98A1-F3BDFFE1F5EE}" srcOrd="1" destOrd="0" parTransId="{79F87DA9-C172-4B41-90E5-0D64013161FA}" sibTransId="{713394B4-4EEA-48AC-9B7E-934A34C6EBCD}"/>
    <dgm:cxn modelId="{865348A5-ED1A-4017-8C3D-6B6CFB0389F8}" type="presOf" srcId="{9628ED1E-BC10-423A-9D58-5355A1B95617}" destId="{C5580406-AD6B-4878-A8BA-42E44F3DAB4F}" srcOrd="0" destOrd="0" presId="urn:microsoft.com/office/officeart/2018/2/layout/IconCircleList"/>
    <dgm:cxn modelId="{BC1B50AD-72D5-4E4E-9C26-0D65E2ED3947}" srcId="{1E7F7457-324A-4C86-B695-D27717101518}" destId="{D6F5E1D0-5F18-4998-B575-B52C4F1DDE2B}" srcOrd="0" destOrd="0" parTransId="{21ED07D6-B8D2-4F9D-BF4B-DC09D11EEF13}" sibTransId="{9628ED1E-BC10-423A-9D58-5355A1B95617}"/>
    <dgm:cxn modelId="{A2AAB9DF-0F01-4B47-8360-89C8C8634B26}" type="presParOf" srcId="{850A043B-2A0C-44A9-A540-913C68C050F3}" destId="{62067BB4-6B8F-4B53-9CBD-493D5DFD81EF}" srcOrd="0" destOrd="0" presId="urn:microsoft.com/office/officeart/2018/2/layout/IconCircleList"/>
    <dgm:cxn modelId="{2DC3221A-AD3D-4020-9FBA-3836FFAE81F1}" type="presParOf" srcId="{62067BB4-6B8F-4B53-9CBD-493D5DFD81EF}" destId="{7AAE346D-06FD-4E87-A41D-9B39153B58D6}" srcOrd="0" destOrd="0" presId="urn:microsoft.com/office/officeart/2018/2/layout/IconCircleList"/>
    <dgm:cxn modelId="{5CF0035C-A297-414D-8740-CFB597E5FABE}" type="presParOf" srcId="{7AAE346D-06FD-4E87-A41D-9B39153B58D6}" destId="{EF1A4B51-349D-459F-B1B2-47DFC24B0E88}" srcOrd="0" destOrd="0" presId="urn:microsoft.com/office/officeart/2018/2/layout/IconCircleList"/>
    <dgm:cxn modelId="{FF3A54B2-39D5-455C-88E9-87059E868FD8}" type="presParOf" srcId="{7AAE346D-06FD-4E87-A41D-9B39153B58D6}" destId="{67B719D5-5EB4-492A-B24F-1523E6CB4DA6}" srcOrd="1" destOrd="0" presId="urn:microsoft.com/office/officeart/2018/2/layout/IconCircleList"/>
    <dgm:cxn modelId="{C8A740D6-E03D-4775-8F4A-2C515E5960D1}" type="presParOf" srcId="{7AAE346D-06FD-4E87-A41D-9B39153B58D6}" destId="{E42DE807-85A0-4F04-9B7D-C4FB3A1F6DCB}" srcOrd="2" destOrd="0" presId="urn:microsoft.com/office/officeart/2018/2/layout/IconCircleList"/>
    <dgm:cxn modelId="{2043E16B-7A1C-417A-8CF8-51682362E21F}" type="presParOf" srcId="{7AAE346D-06FD-4E87-A41D-9B39153B58D6}" destId="{3360BF29-23B5-4276-8AC7-8177C8D18C09}" srcOrd="3" destOrd="0" presId="urn:microsoft.com/office/officeart/2018/2/layout/IconCircleList"/>
    <dgm:cxn modelId="{CE2B80CC-68BA-428A-9B99-B0C9D2FCF574}" type="presParOf" srcId="{62067BB4-6B8F-4B53-9CBD-493D5DFD81EF}" destId="{C5580406-AD6B-4878-A8BA-42E44F3DAB4F}" srcOrd="1" destOrd="0" presId="urn:microsoft.com/office/officeart/2018/2/layout/IconCircleList"/>
    <dgm:cxn modelId="{B3E2A565-53F9-43DB-AF0A-81DA6C1B4BCB}" type="presParOf" srcId="{62067BB4-6B8F-4B53-9CBD-493D5DFD81EF}" destId="{744B3015-3E0D-4B94-8A37-5321D6C62340}" srcOrd="2" destOrd="0" presId="urn:microsoft.com/office/officeart/2018/2/layout/IconCircleList"/>
    <dgm:cxn modelId="{EAA48BF2-3605-452E-AF21-283C4869DBC4}" type="presParOf" srcId="{744B3015-3E0D-4B94-8A37-5321D6C62340}" destId="{FAAFC270-D012-4B0E-B265-542591B9A4C1}" srcOrd="0" destOrd="0" presId="urn:microsoft.com/office/officeart/2018/2/layout/IconCircleList"/>
    <dgm:cxn modelId="{DA66D94F-DCDC-439F-ACF9-6004D76D964D}" type="presParOf" srcId="{744B3015-3E0D-4B94-8A37-5321D6C62340}" destId="{9A0E7C13-E59D-4F9D-954B-C544B373A0DC}" srcOrd="1" destOrd="0" presId="urn:microsoft.com/office/officeart/2018/2/layout/IconCircleList"/>
    <dgm:cxn modelId="{3BA94480-A0CE-4C97-86FC-A7D6178301BD}" type="presParOf" srcId="{744B3015-3E0D-4B94-8A37-5321D6C62340}" destId="{7715BB9F-62A8-44F8-9F3C-A53ED7BCC816}" srcOrd="2" destOrd="0" presId="urn:microsoft.com/office/officeart/2018/2/layout/IconCircleList"/>
    <dgm:cxn modelId="{5329DCEE-EC68-4D45-A489-EA1431F4BEDC}" type="presParOf" srcId="{744B3015-3E0D-4B94-8A37-5321D6C62340}" destId="{78130FE3-9625-4BB6-A714-01A4937E0B98}"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4F52350-DF3F-402D-8A1D-28A2C20D07E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C0F995C-0D8F-46FB-9ECD-8E97C67AB861}">
      <dgm:prSet/>
      <dgm:spPr/>
      <dgm:t>
        <a:bodyPr/>
        <a:lstStyle/>
        <a:p>
          <a:r>
            <a:rPr lang="en-US"/>
            <a:t>Metrics Used</a:t>
          </a:r>
        </a:p>
      </dgm:t>
    </dgm:pt>
    <dgm:pt modelId="{B1066A48-90A1-4750-A877-C508CF3C8B7B}" type="parTrans" cxnId="{387AADEA-85E9-426E-8A85-59EED7ECE762}">
      <dgm:prSet/>
      <dgm:spPr/>
      <dgm:t>
        <a:bodyPr/>
        <a:lstStyle/>
        <a:p>
          <a:endParaRPr lang="en-US"/>
        </a:p>
      </dgm:t>
    </dgm:pt>
    <dgm:pt modelId="{5AE16A86-4252-4280-A4F3-590A4342FE66}" type="sibTrans" cxnId="{387AADEA-85E9-426E-8A85-59EED7ECE762}">
      <dgm:prSet/>
      <dgm:spPr/>
      <dgm:t>
        <a:bodyPr/>
        <a:lstStyle/>
        <a:p>
          <a:endParaRPr lang="en-US"/>
        </a:p>
      </dgm:t>
    </dgm:pt>
    <dgm:pt modelId="{3884DFDF-90DB-43C1-880C-EF9660C07C84}">
      <dgm:prSet/>
      <dgm:spPr/>
      <dgm:t>
        <a:bodyPr/>
        <a:lstStyle/>
        <a:p>
          <a:r>
            <a:rPr lang="en-US"/>
            <a:t>Why we Choose “Recall” as metric ?</a:t>
          </a:r>
        </a:p>
      </dgm:t>
    </dgm:pt>
    <dgm:pt modelId="{24FF05DF-BBDD-4789-A97E-2AE6F7AA4ED3}" type="parTrans" cxnId="{4ECFB28B-84CA-4266-895D-AB8B9544DED4}">
      <dgm:prSet/>
      <dgm:spPr/>
      <dgm:t>
        <a:bodyPr/>
        <a:lstStyle/>
        <a:p>
          <a:endParaRPr lang="en-US"/>
        </a:p>
      </dgm:t>
    </dgm:pt>
    <dgm:pt modelId="{33D47F8D-97C9-47EC-BF09-73B80B644B83}" type="sibTrans" cxnId="{4ECFB28B-84CA-4266-895D-AB8B9544DED4}">
      <dgm:prSet/>
      <dgm:spPr/>
      <dgm:t>
        <a:bodyPr/>
        <a:lstStyle/>
        <a:p>
          <a:endParaRPr lang="en-US"/>
        </a:p>
      </dgm:t>
    </dgm:pt>
    <dgm:pt modelId="{430C3B59-E7CC-48D1-8708-7DA3437B98FB}">
      <dgm:prSet/>
      <dgm:spPr/>
      <dgm:t>
        <a:bodyPr/>
        <a:lstStyle/>
        <a:p>
          <a:r>
            <a:rPr lang="en-US" dirty="0"/>
            <a:t>A high recall means that the model is good at identifying most of the relevant instances of the class it's supposed to detect.</a:t>
          </a:r>
        </a:p>
      </dgm:t>
    </dgm:pt>
    <dgm:pt modelId="{42419057-553F-44CE-B3F8-72C51F8F4451}" type="parTrans" cxnId="{F77F92AD-030F-4A52-9C50-6F1178056CC4}">
      <dgm:prSet/>
      <dgm:spPr/>
      <dgm:t>
        <a:bodyPr/>
        <a:lstStyle/>
        <a:p>
          <a:endParaRPr lang="en-US"/>
        </a:p>
      </dgm:t>
    </dgm:pt>
    <dgm:pt modelId="{E5504AAF-207B-402D-9075-14E03EA330EB}" type="sibTrans" cxnId="{F77F92AD-030F-4A52-9C50-6F1178056CC4}">
      <dgm:prSet/>
      <dgm:spPr/>
      <dgm:t>
        <a:bodyPr/>
        <a:lstStyle/>
        <a:p>
          <a:endParaRPr lang="en-US"/>
        </a:p>
      </dgm:t>
    </dgm:pt>
    <dgm:pt modelId="{163D88AF-9889-4DCE-99D1-2A412D0A2CFA}">
      <dgm:prSet/>
      <dgm:spPr/>
      <dgm:t>
        <a:bodyPr/>
        <a:lstStyle/>
        <a:p>
          <a:r>
            <a:rPr lang="en-US"/>
            <a:t>It suggests that the model has a low rate of false negatives, meaning it rarely misses positive cases.</a:t>
          </a:r>
        </a:p>
      </dgm:t>
    </dgm:pt>
    <dgm:pt modelId="{31A2A7AC-9CFB-4878-904E-C6FE40F3752F}" type="parTrans" cxnId="{0827BD4F-B2D9-4782-AD00-807437376381}">
      <dgm:prSet/>
      <dgm:spPr/>
      <dgm:t>
        <a:bodyPr/>
        <a:lstStyle/>
        <a:p>
          <a:endParaRPr lang="en-US"/>
        </a:p>
      </dgm:t>
    </dgm:pt>
    <dgm:pt modelId="{2BE1F7C1-039A-40D1-B60F-850D2AF57F83}" type="sibTrans" cxnId="{0827BD4F-B2D9-4782-AD00-807437376381}">
      <dgm:prSet/>
      <dgm:spPr/>
      <dgm:t>
        <a:bodyPr/>
        <a:lstStyle/>
        <a:p>
          <a:endParaRPr lang="en-US"/>
        </a:p>
      </dgm:t>
    </dgm:pt>
    <dgm:pt modelId="{6ECB34B3-FDF9-41C0-A7C2-C6B9202C98BA}">
      <dgm:prSet/>
      <dgm:spPr/>
      <dgm:t>
        <a:bodyPr/>
        <a:lstStyle/>
        <a:p>
          <a:r>
            <a:rPr lang="en-US"/>
            <a:t>We got Recall as 0.956 for our Random Forest Model.</a:t>
          </a:r>
        </a:p>
      </dgm:t>
    </dgm:pt>
    <dgm:pt modelId="{9F455227-DDF3-4D37-95DB-7E19A7495AAD}" type="parTrans" cxnId="{407884AA-F498-402F-A4B0-DB000605F1FE}">
      <dgm:prSet/>
      <dgm:spPr/>
      <dgm:t>
        <a:bodyPr/>
        <a:lstStyle/>
        <a:p>
          <a:endParaRPr lang="en-US"/>
        </a:p>
      </dgm:t>
    </dgm:pt>
    <dgm:pt modelId="{CF1BB030-8CFD-44B7-94AE-65EC9BA4DD6E}" type="sibTrans" cxnId="{407884AA-F498-402F-A4B0-DB000605F1FE}">
      <dgm:prSet/>
      <dgm:spPr/>
      <dgm:t>
        <a:bodyPr/>
        <a:lstStyle/>
        <a:p>
          <a:endParaRPr lang="en-US"/>
        </a:p>
      </dgm:t>
    </dgm:pt>
    <dgm:pt modelId="{4D919E2D-19FF-4194-8C9F-A232FD573C30}" type="pres">
      <dgm:prSet presAssocID="{F4F52350-DF3F-402D-8A1D-28A2C20D07EF}" presName="root" presStyleCnt="0">
        <dgm:presLayoutVars>
          <dgm:dir/>
          <dgm:resizeHandles val="exact"/>
        </dgm:presLayoutVars>
      </dgm:prSet>
      <dgm:spPr/>
    </dgm:pt>
    <dgm:pt modelId="{CC93ACB5-92EE-4612-9075-1779345CABD2}" type="pres">
      <dgm:prSet presAssocID="{8C0F995C-0D8F-46FB-9ECD-8E97C67AB861}" presName="compNode" presStyleCnt="0"/>
      <dgm:spPr/>
    </dgm:pt>
    <dgm:pt modelId="{55357FA5-8DA6-4EF7-A893-31D28131379B}" type="pres">
      <dgm:prSet presAssocID="{8C0F995C-0D8F-46FB-9ECD-8E97C67AB861}" presName="bgRect" presStyleLbl="bgShp" presStyleIdx="0" presStyleCnt="5"/>
      <dgm:spPr/>
    </dgm:pt>
    <dgm:pt modelId="{494EB109-E22B-4C5B-9FAA-0EDCE3E17084}" type="pres">
      <dgm:prSet presAssocID="{8C0F995C-0D8F-46FB-9ECD-8E97C67AB86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9F900E24-42C1-4D40-B6AE-37A02F7606A6}" type="pres">
      <dgm:prSet presAssocID="{8C0F995C-0D8F-46FB-9ECD-8E97C67AB861}" presName="spaceRect" presStyleCnt="0"/>
      <dgm:spPr/>
    </dgm:pt>
    <dgm:pt modelId="{F996BAAB-6452-4FD1-ACA0-13DB2ACF1143}" type="pres">
      <dgm:prSet presAssocID="{8C0F995C-0D8F-46FB-9ECD-8E97C67AB861}" presName="parTx" presStyleLbl="revTx" presStyleIdx="0" presStyleCnt="5">
        <dgm:presLayoutVars>
          <dgm:chMax val="0"/>
          <dgm:chPref val="0"/>
        </dgm:presLayoutVars>
      </dgm:prSet>
      <dgm:spPr/>
    </dgm:pt>
    <dgm:pt modelId="{CA6D79DE-516F-4E7F-B6DE-944A85387E3A}" type="pres">
      <dgm:prSet presAssocID="{5AE16A86-4252-4280-A4F3-590A4342FE66}" presName="sibTrans" presStyleCnt="0"/>
      <dgm:spPr/>
    </dgm:pt>
    <dgm:pt modelId="{48C6AE5B-8E6E-40F7-A9AB-11B7EAF335C4}" type="pres">
      <dgm:prSet presAssocID="{3884DFDF-90DB-43C1-880C-EF9660C07C84}" presName="compNode" presStyleCnt="0"/>
      <dgm:spPr/>
    </dgm:pt>
    <dgm:pt modelId="{8F34B3A4-1631-463A-8A48-58B02FB28518}" type="pres">
      <dgm:prSet presAssocID="{3884DFDF-90DB-43C1-880C-EF9660C07C84}" presName="bgRect" presStyleLbl="bgShp" presStyleIdx="1" presStyleCnt="5"/>
      <dgm:spPr/>
    </dgm:pt>
    <dgm:pt modelId="{87DCBDC7-55AD-4A12-BA4D-F8615041C9D8}" type="pres">
      <dgm:prSet presAssocID="{3884DFDF-90DB-43C1-880C-EF9660C07C8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rson with Idea"/>
        </a:ext>
      </dgm:extLst>
    </dgm:pt>
    <dgm:pt modelId="{602F4015-1F76-4223-A708-6B518541D6AE}" type="pres">
      <dgm:prSet presAssocID="{3884DFDF-90DB-43C1-880C-EF9660C07C84}" presName="spaceRect" presStyleCnt="0"/>
      <dgm:spPr/>
    </dgm:pt>
    <dgm:pt modelId="{F9D750D7-CC74-433E-A9ED-07D538A9D114}" type="pres">
      <dgm:prSet presAssocID="{3884DFDF-90DB-43C1-880C-EF9660C07C84}" presName="parTx" presStyleLbl="revTx" presStyleIdx="1" presStyleCnt="5">
        <dgm:presLayoutVars>
          <dgm:chMax val="0"/>
          <dgm:chPref val="0"/>
        </dgm:presLayoutVars>
      </dgm:prSet>
      <dgm:spPr/>
    </dgm:pt>
    <dgm:pt modelId="{411E62DF-B014-465A-AA0C-C8DAFAFBA098}" type="pres">
      <dgm:prSet presAssocID="{33D47F8D-97C9-47EC-BF09-73B80B644B83}" presName="sibTrans" presStyleCnt="0"/>
      <dgm:spPr/>
    </dgm:pt>
    <dgm:pt modelId="{43E528E6-E6F6-47C3-A829-7943D3E31F37}" type="pres">
      <dgm:prSet presAssocID="{430C3B59-E7CC-48D1-8708-7DA3437B98FB}" presName="compNode" presStyleCnt="0"/>
      <dgm:spPr/>
    </dgm:pt>
    <dgm:pt modelId="{E6B4D58F-56EA-4872-9BED-E388F57DCE02}" type="pres">
      <dgm:prSet presAssocID="{430C3B59-E7CC-48D1-8708-7DA3437B98FB}" presName="bgRect" presStyleLbl="bgShp" presStyleIdx="2" presStyleCnt="5"/>
      <dgm:spPr/>
    </dgm:pt>
    <dgm:pt modelId="{E2D81B86-3C78-4C2A-899C-D2F642E01949}" type="pres">
      <dgm:prSet presAssocID="{430C3B59-E7CC-48D1-8708-7DA3437B98F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 Bulb and Gear"/>
        </a:ext>
      </dgm:extLst>
    </dgm:pt>
    <dgm:pt modelId="{D2C7E52F-706B-4C80-93C9-CFECB2416B39}" type="pres">
      <dgm:prSet presAssocID="{430C3B59-E7CC-48D1-8708-7DA3437B98FB}" presName="spaceRect" presStyleCnt="0"/>
      <dgm:spPr/>
    </dgm:pt>
    <dgm:pt modelId="{AAA99227-ECFF-4147-B943-59152B4107D9}" type="pres">
      <dgm:prSet presAssocID="{430C3B59-E7CC-48D1-8708-7DA3437B98FB}" presName="parTx" presStyleLbl="revTx" presStyleIdx="2" presStyleCnt="5">
        <dgm:presLayoutVars>
          <dgm:chMax val="0"/>
          <dgm:chPref val="0"/>
        </dgm:presLayoutVars>
      </dgm:prSet>
      <dgm:spPr/>
    </dgm:pt>
    <dgm:pt modelId="{D8515CC2-0154-4513-91F0-8AD87849D07F}" type="pres">
      <dgm:prSet presAssocID="{E5504AAF-207B-402D-9075-14E03EA330EB}" presName="sibTrans" presStyleCnt="0"/>
      <dgm:spPr/>
    </dgm:pt>
    <dgm:pt modelId="{9E9757DC-DB75-4546-AC94-1C68AAF055CD}" type="pres">
      <dgm:prSet presAssocID="{163D88AF-9889-4DCE-99D1-2A412D0A2CFA}" presName="compNode" presStyleCnt="0"/>
      <dgm:spPr/>
    </dgm:pt>
    <dgm:pt modelId="{78DCDC77-8620-4AF2-8E26-D367780C270B}" type="pres">
      <dgm:prSet presAssocID="{163D88AF-9889-4DCE-99D1-2A412D0A2CFA}" presName="bgRect" presStyleLbl="bgShp" presStyleIdx="3" presStyleCnt="5"/>
      <dgm:spPr/>
    </dgm:pt>
    <dgm:pt modelId="{27512C8A-0938-4FEB-801C-03EAB6FC5F6C}" type="pres">
      <dgm:prSet presAssocID="{163D88AF-9889-4DCE-99D1-2A412D0A2CF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6D75DC4C-B894-4A3A-B759-D1BFBA93D0D9}" type="pres">
      <dgm:prSet presAssocID="{163D88AF-9889-4DCE-99D1-2A412D0A2CFA}" presName="spaceRect" presStyleCnt="0"/>
      <dgm:spPr/>
    </dgm:pt>
    <dgm:pt modelId="{8EC9848B-C81F-45E7-A289-6296253A2515}" type="pres">
      <dgm:prSet presAssocID="{163D88AF-9889-4DCE-99D1-2A412D0A2CFA}" presName="parTx" presStyleLbl="revTx" presStyleIdx="3" presStyleCnt="5">
        <dgm:presLayoutVars>
          <dgm:chMax val="0"/>
          <dgm:chPref val="0"/>
        </dgm:presLayoutVars>
      </dgm:prSet>
      <dgm:spPr/>
    </dgm:pt>
    <dgm:pt modelId="{D031080D-A124-453E-810D-95D64DB1BFDE}" type="pres">
      <dgm:prSet presAssocID="{2BE1F7C1-039A-40D1-B60F-850D2AF57F83}" presName="sibTrans" presStyleCnt="0"/>
      <dgm:spPr/>
    </dgm:pt>
    <dgm:pt modelId="{971C873F-A151-4D74-88D1-8114E113BCB1}" type="pres">
      <dgm:prSet presAssocID="{6ECB34B3-FDF9-41C0-A7C2-C6B9202C98BA}" presName="compNode" presStyleCnt="0"/>
      <dgm:spPr/>
    </dgm:pt>
    <dgm:pt modelId="{BD52FEDC-28E3-49CD-B829-7F5485E3B698}" type="pres">
      <dgm:prSet presAssocID="{6ECB34B3-FDF9-41C0-A7C2-C6B9202C98BA}" presName="bgRect" presStyleLbl="bgShp" presStyleIdx="4" presStyleCnt="5"/>
      <dgm:spPr/>
    </dgm:pt>
    <dgm:pt modelId="{7BB1CE06-A45E-4DF5-871A-AD4900569113}" type="pres">
      <dgm:prSet presAssocID="{6ECB34B3-FDF9-41C0-A7C2-C6B9202C98B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orest scene"/>
        </a:ext>
      </dgm:extLst>
    </dgm:pt>
    <dgm:pt modelId="{4DA694BD-8719-4537-87CE-620FD88057C8}" type="pres">
      <dgm:prSet presAssocID="{6ECB34B3-FDF9-41C0-A7C2-C6B9202C98BA}" presName="spaceRect" presStyleCnt="0"/>
      <dgm:spPr/>
    </dgm:pt>
    <dgm:pt modelId="{9603513A-0538-4911-BB75-E0E8FE1B3C1D}" type="pres">
      <dgm:prSet presAssocID="{6ECB34B3-FDF9-41C0-A7C2-C6B9202C98BA}" presName="parTx" presStyleLbl="revTx" presStyleIdx="4" presStyleCnt="5">
        <dgm:presLayoutVars>
          <dgm:chMax val="0"/>
          <dgm:chPref val="0"/>
        </dgm:presLayoutVars>
      </dgm:prSet>
      <dgm:spPr/>
    </dgm:pt>
  </dgm:ptLst>
  <dgm:cxnLst>
    <dgm:cxn modelId="{1197A33B-CC05-4BD9-A816-F7DAC38AD49F}" type="presOf" srcId="{3884DFDF-90DB-43C1-880C-EF9660C07C84}" destId="{F9D750D7-CC74-433E-A9ED-07D538A9D114}" srcOrd="0" destOrd="0" presId="urn:microsoft.com/office/officeart/2018/2/layout/IconVerticalSolidList"/>
    <dgm:cxn modelId="{1A607B49-CF7A-4486-8A12-C95B5B94188B}" type="presOf" srcId="{6ECB34B3-FDF9-41C0-A7C2-C6B9202C98BA}" destId="{9603513A-0538-4911-BB75-E0E8FE1B3C1D}" srcOrd="0" destOrd="0" presId="urn:microsoft.com/office/officeart/2018/2/layout/IconVerticalSolidList"/>
    <dgm:cxn modelId="{0827BD4F-B2D9-4782-AD00-807437376381}" srcId="{F4F52350-DF3F-402D-8A1D-28A2C20D07EF}" destId="{163D88AF-9889-4DCE-99D1-2A412D0A2CFA}" srcOrd="3" destOrd="0" parTransId="{31A2A7AC-9CFB-4878-904E-C6FE40F3752F}" sibTransId="{2BE1F7C1-039A-40D1-B60F-850D2AF57F83}"/>
    <dgm:cxn modelId="{3C346E52-F135-4785-A11F-5B69055B8244}" type="presOf" srcId="{F4F52350-DF3F-402D-8A1D-28A2C20D07EF}" destId="{4D919E2D-19FF-4194-8C9F-A232FD573C30}" srcOrd="0" destOrd="0" presId="urn:microsoft.com/office/officeart/2018/2/layout/IconVerticalSolidList"/>
    <dgm:cxn modelId="{4ECFB28B-84CA-4266-895D-AB8B9544DED4}" srcId="{F4F52350-DF3F-402D-8A1D-28A2C20D07EF}" destId="{3884DFDF-90DB-43C1-880C-EF9660C07C84}" srcOrd="1" destOrd="0" parTransId="{24FF05DF-BBDD-4789-A97E-2AE6F7AA4ED3}" sibTransId="{33D47F8D-97C9-47EC-BF09-73B80B644B83}"/>
    <dgm:cxn modelId="{0A15B89B-EB1D-4990-BDD1-BC8B474318A1}" type="presOf" srcId="{430C3B59-E7CC-48D1-8708-7DA3437B98FB}" destId="{AAA99227-ECFF-4147-B943-59152B4107D9}" srcOrd="0" destOrd="0" presId="urn:microsoft.com/office/officeart/2018/2/layout/IconVerticalSolidList"/>
    <dgm:cxn modelId="{407884AA-F498-402F-A4B0-DB000605F1FE}" srcId="{F4F52350-DF3F-402D-8A1D-28A2C20D07EF}" destId="{6ECB34B3-FDF9-41C0-A7C2-C6B9202C98BA}" srcOrd="4" destOrd="0" parTransId="{9F455227-DDF3-4D37-95DB-7E19A7495AAD}" sibTransId="{CF1BB030-8CFD-44B7-94AE-65EC9BA4DD6E}"/>
    <dgm:cxn modelId="{F77F92AD-030F-4A52-9C50-6F1178056CC4}" srcId="{F4F52350-DF3F-402D-8A1D-28A2C20D07EF}" destId="{430C3B59-E7CC-48D1-8708-7DA3437B98FB}" srcOrd="2" destOrd="0" parTransId="{42419057-553F-44CE-B3F8-72C51F8F4451}" sibTransId="{E5504AAF-207B-402D-9075-14E03EA330EB}"/>
    <dgm:cxn modelId="{45F395C6-B2AC-461D-A280-8C86AB3561AF}" type="presOf" srcId="{8C0F995C-0D8F-46FB-9ECD-8E97C67AB861}" destId="{F996BAAB-6452-4FD1-ACA0-13DB2ACF1143}" srcOrd="0" destOrd="0" presId="urn:microsoft.com/office/officeart/2018/2/layout/IconVerticalSolidList"/>
    <dgm:cxn modelId="{0E8813D1-3382-4ED4-9212-A8A50006657D}" type="presOf" srcId="{163D88AF-9889-4DCE-99D1-2A412D0A2CFA}" destId="{8EC9848B-C81F-45E7-A289-6296253A2515}" srcOrd="0" destOrd="0" presId="urn:microsoft.com/office/officeart/2018/2/layout/IconVerticalSolidList"/>
    <dgm:cxn modelId="{387AADEA-85E9-426E-8A85-59EED7ECE762}" srcId="{F4F52350-DF3F-402D-8A1D-28A2C20D07EF}" destId="{8C0F995C-0D8F-46FB-9ECD-8E97C67AB861}" srcOrd="0" destOrd="0" parTransId="{B1066A48-90A1-4750-A877-C508CF3C8B7B}" sibTransId="{5AE16A86-4252-4280-A4F3-590A4342FE66}"/>
    <dgm:cxn modelId="{8D0C056A-384A-42EC-82C2-B5FFB960517A}" type="presParOf" srcId="{4D919E2D-19FF-4194-8C9F-A232FD573C30}" destId="{CC93ACB5-92EE-4612-9075-1779345CABD2}" srcOrd="0" destOrd="0" presId="urn:microsoft.com/office/officeart/2018/2/layout/IconVerticalSolidList"/>
    <dgm:cxn modelId="{3A40699A-CB18-49A9-97EF-462E83E6DD9C}" type="presParOf" srcId="{CC93ACB5-92EE-4612-9075-1779345CABD2}" destId="{55357FA5-8DA6-4EF7-A893-31D28131379B}" srcOrd="0" destOrd="0" presId="urn:microsoft.com/office/officeart/2018/2/layout/IconVerticalSolidList"/>
    <dgm:cxn modelId="{D9E3FE5C-A8C5-4598-8AEE-7B5FC4804BFC}" type="presParOf" srcId="{CC93ACB5-92EE-4612-9075-1779345CABD2}" destId="{494EB109-E22B-4C5B-9FAA-0EDCE3E17084}" srcOrd="1" destOrd="0" presId="urn:microsoft.com/office/officeart/2018/2/layout/IconVerticalSolidList"/>
    <dgm:cxn modelId="{0F42B864-2D39-4E70-9A4F-913ED4A279EB}" type="presParOf" srcId="{CC93ACB5-92EE-4612-9075-1779345CABD2}" destId="{9F900E24-42C1-4D40-B6AE-37A02F7606A6}" srcOrd="2" destOrd="0" presId="urn:microsoft.com/office/officeart/2018/2/layout/IconVerticalSolidList"/>
    <dgm:cxn modelId="{AF820750-CF60-4534-A044-FC3D1853E9B8}" type="presParOf" srcId="{CC93ACB5-92EE-4612-9075-1779345CABD2}" destId="{F996BAAB-6452-4FD1-ACA0-13DB2ACF1143}" srcOrd="3" destOrd="0" presId="urn:microsoft.com/office/officeart/2018/2/layout/IconVerticalSolidList"/>
    <dgm:cxn modelId="{AFE8FA98-B35B-43CE-A783-C94DAA2E0BB6}" type="presParOf" srcId="{4D919E2D-19FF-4194-8C9F-A232FD573C30}" destId="{CA6D79DE-516F-4E7F-B6DE-944A85387E3A}" srcOrd="1" destOrd="0" presId="urn:microsoft.com/office/officeart/2018/2/layout/IconVerticalSolidList"/>
    <dgm:cxn modelId="{6CF73FF2-7619-4D14-B047-147DB191090D}" type="presParOf" srcId="{4D919E2D-19FF-4194-8C9F-A232FD573C30}" destId="{48C6AE5B-8E6E-40F7-A9AB-11B7EAF335C4}" srcOrd="2" destOrd="0" presId="urn:microsoft.com/office/officeart/2018/2/layout/IconVerticalSolidList"/>
    <dgm:cxn modelId="{12FE7797-D235-4192-9BFD-C7B9C4F55F48}" type="presParOf" srcId="{48C6AE5B-8E6E-40F7-A9AB-11B7EAF335C4}" destId="{8F34B3A4-1631-463A-8A48-58B02FB28518}" srcOrd="0" destOrd="0" presId="urn:microsoft.com/office/officeart/2018/2/layout/IconVerticalSolidList"/>
    <dgm:cxn modelId="{83AE0260-589A-400E-B4DB-2324B2FD84ED}" type="presParOf" srcId="{48C6AE5B-8E6E-40F7-A9AB-11B7EAF335C4}" destId="{87DCBDC7-55AD-4A12-BA4D-F8615041C9D8}" srcOrd="1" destOrd="0" presId="urn:microsoft.com/office/officeart/2018/2/layout/IconVerticalSolidList"/>
    <dgm:cxn modelId="{E28A634E-DEA6-47AA-A217-D60A9147F3AF}" type="presParOf" srcId="{48C6AE5B-8E6E-40F7-A9AB-11B7EAF335C4}" destId="{602F4015-1F76-4223-A708-6B518541D6AE}" srcOrd="2" destOrd="0" presId="urn:microsoft.com/office/officeart/2018/2/layout/IconVerticalSolidList"/>
    <dgm:cxn modelId="{51A53E0B-9D61-46E2-ADB4-93ACFF8376D9}" type="presParOf" srcId="{48C6AE5B-8E6E-40F7-A9AB-11B7EAF335C4}" destId="{F9D750D7-CC74-433E-A9ED-07D538A9D114}" srcOrd="3" destOrd="0" presId="urn:microsoft.com/office/officeart/2018/2/layout/IconVerticalSolidList"/>
    <dgm:cxn modelId="{8FB0CBA9-3FB2-4FCD-92AC-3694CD8E402E}" type="presParOf" srcId="{4D919E2D-19FF-4194-8C9F-A232FD573C30}" destId="{411E62DF-B014-465A-AA0C-C8DAFAFBA098}" srcOrd="3" destOrd="0" presId="urn:microsoft.com/office/officeart/2018/2/layout/IconVerticalSolidList"/>
    <dgm:cxn modelId="{0EC97CB4-400A-46E1-A395-9A6CF1B371D6}" type="presParOf" srcId="{4D919E2D-19FF-4194-8C9F-A232FD573C30}" destId="{43E528E6-E6F6-47C3-A829-7943D3E31F37}" srcOrd="4" destOrd="0" presId="urn:microsoft.com/office/officeart/2018/2/layout/IconVerticalSolidList"/>
    <dgm:cxn modelId="{945A7DD8-D132-4386-BA87-18D28F4C156D}" type="presParOf" srcId="{43E528E6-E6F6-47C3-A829-7943D3E31F37}" destId="{E6B4D58F-56EA-4872-9BED-E388F57DCE02}" srcOrd="0" destOrd="0" presId="urn:microsoft.com/office/officeart/2018/2/layout/IconVerticalSolidList"/>
    <dgm:cxn modelId="{E1744364-D647-44DF-B0AC-579E60684B36}" type="presParOf" srcId="{43E528E6-E6F6-47C3-A829-7943D3E31F37}" destId="{E2D81B86-3C78-4C2A-899C-D2F642E01949}" srcOrd="1" destOrd="0" presId="urn:microsoft.com/office/officeart/2018/2/layout/IconVerticalSolidList"/>
    <dgm:cxn modelId="{32102D4A-AE20-43F5-A1AF-6E1114AE3A49}" type="presParOf" srcId="{43E528E6-E6F6-47C3-A829-7943D3E31F37}" destId="{D2C7E52F-706B-4C80-93C9-CFECB2416B39}" srcOrd="2" destOrd="0" presId="urn:microsoft.com/office/officeart/2018/2/layout/IconVerticalSolidList"/>
    <dgm:cxn modelId="{F2666B65-685F-4E21-8ACC-FBB04858945A}" type="presParOf" srcId="{43E528E6-E6F6-47C3-A829-7943D3E31F37}" destId="{AAA99227-ECFF-4147-B943-59152B4107D9}" srcOrd="3" destOrd="0" presId="urn:microsoft.com/office/officeart/2018/2/layout/IconVerticalSolidList"/>
    <dgm:cxn modelId="{2BAAEC73-CBC7-49C9-84E5-FAB4CFE1E460}" type="presParOf" srcId="{4D919E2D-19FF-4194-8C9F-A232FD573C30}" destId="{D8515CC2-0154-4513-91F0-8AD87849D07F}" srcOrd="5" destOrd="0" presId="urn:microsoft.com/office/officeart/2018/2/layout/IconVerticalSolidList"/>
    <dgm:cxn modelId="{C728626C-7D8F-4B49-A820-BF01EFBCD9C6}" type="presParOf" srcId="{4D919E2D-19FF-4194-8C9F-A232FD573C30}" destId="{9E9757DC-DB75-4546-AC94-1C68AAF055CD}" srcOrd="6" destOrd="0" presId="urn:microsoft.com/office/officeart/2018/2/layout/IconVerticalSolidList"/>
    <dgm:cxn modelId="{637BCA31-E0AE-4159-BA0E-002A250A85AD}" type="presParOf" srcId="{9E9757DC-DB75-4546-AC94-1C68AAF055CD}" destId="{78DCDC77-8620-4AF2-8E26-D367780C270B}" srcOrd="0" destOrd="0" presId="urn:microsoft.com/office/officeart/2018/2/layout/IconVerticalSolidList"/>
    <dgm:cxn modelId="{E8CE32EB-CB0C-44E1-A630-A97D0872F386}" type="presParOf" srcId="{9E9757DC-DB75-4546-AC94-1C68AAF055CD}" destId="{27512C8A-0938-4FEB-801C-03EAB6FC5F6C}" srcOrd="1" destOrd="0" presId="urn:microsoft.com/office/officeart/2018/2/layout/IconVerticalSolidList"/>
    <dgm:cxn modelId="{5932DFD9-A7AC-4784-898A-14FD0777E2BD}" type="presParOf" srcId="{9E9757DC-DB75-4546-AC94-1C68AAF055CD}" destId="{6D75DC4C-B894-4A3A-B759-D1BFBA93D0D9}" srcOrd="2" destOrd="0" presId="urn:microsoft.com/office/officeart/2018/2/layout/IconVerticalSolidList"/>
    <dgm:cxn modelId="{6A224B52-D87A-4084-A9F5-626C30CA58FA}" type="presParOf" srcId="{9E9757DC-DB75-4546-AC94-1C68AAF055CD}" destId="{8EC9848B-C81F-45E7-A289-6296253A2515}" srcOrd="3" destOrd="0" presId="urn:microsoft.com/office/officeart/2018/2/layout/IconVerticalSolidList"/>
    <dgm:cxn modelId="{DFFFEB9A-1899-4B9F-8AA0-51FA993E22AB}" type="presParOf" srcId="{4D919E2D-19FF-4194-8C9F-A232FD573C30}" destId="{D031080D-A124-453E-810D-95D64DB1BFDE}" srcOrd="7" destOrd="0" presId="urn:microsoft.com/office/officeart/2018/2/layout/IconVerticalSolidList"/>
    <dgm:cxn modelId="{99C5A4E4-FE33-48FF-8ED3-0952D27B0B88}" type="presParOf" srcId="{4D919E2D-19FF-4194-8C9F-A232FD573C30}" destId="{971C873F-A151-4D74-88D1-8114E113BCB1}" srcOrd="8" destOrd="0" presId="urn:microsoft.com/office/officeart/2018/2/layout/IconVerticalSolidList"/>
    <dgm:cxn modelId="{F9149806-9C1E-4C5A-B605-A423BA60B521}" type="presParOf" srcId="{971C873F-A151-4D74-88D1-8114E113BCB1}" destId="{BD52FEDC-28E3-49CD-B829-7F5485E3B698}" srcOrd="0" destOrd="0" presId="urn:microsoft.com/office/officeart/2018/2/layout/IconVerticalSolidList"/>
    <dgm:cxn modelId="{E327F245-E462-4654-8459-5C80089B90C1}" type="presParOf" srcId="{971C873F-A151-4D74-88D1-8114E113BCB1}" destId="{7BB1CE06-A45E-4DF5-871A-AD4900569113}" srcOrd="1" destOrd="0" presId="urn:microsoft.com/office/officeart/2018/2/layout/IconVerticalSolidList"/>
    <dgm:cxn modelId="{23186233-8588-4573-9644-FCF623FC4354}" type="presParOf" srcId="{971C873F-A151-4D74-88D1-8114E113BCB1}" destId="{4DA694BD-8719-4537-87CE-620FD88057C8}" srcOrd="2" destOrd="0" presId="urn:microsoft.com/office/officeart/2018/2/layout/IconVerticalSolidList"/>
    <dgm:cxn modelId="{599D3864-086C-4ACE-80BF-7EFD16C507FD}" type="presParOf" srcId="{971C873F-A151-4D74-88D1-8114E113BCB1}" destId="{9603513A-0538-4911-BB75-E0E8FE1B3C1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3954AA-DA00-4FD9-8612-8F3D404A8220}">
      <dsp:nvSpPr>
        <dsp:cNvPr id="0" name=""/>
        <dsp:cNvSpPr/>
      </dsp:nvSpPr>
      <dsp:spPr>
        <a:xfrm>
          <a:off x="0" y="32819"/>
          <a:ext cx="5000124" cy="6084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PAVAN PABBA</a:t>
          </a:r>
        </a:p>
      </dsp:txBody>
      <dsp:txXfrm>
        <a:off x="29700" y="62519"/>
        <a:ext cx="4940724" cy="549000"/>
      </dsp:txXfrm>
    </dsp:sp>
    <dsp:sp modelId="{4E0D6739-54F5-44AD-96FA-1604A14C9980}">
      <dsp:nvSpPr>
        <dsp:cNvPr id="0" name=""/>
        <dsp:cNvSpPr/>
      </dsp:nvSpPr>
      <dsp:spPr>
        <a:xfrm>
          <a:off x="0" y="716099"/>
          <a:ext cx="5000124" cy="608400"/>
        </a:xfrm>
        <a:prstGeom prst="roundRect">
          <a:avLst/>
        </a:prstGeom>
        <a:gradFill rotWithShape="0">
          <a:gsLst>
            <a:gs pos="0">
              <a:schemeClr val="accent5">
                <a:hueOff val="-1351709"/>
                <a:satOff val="-3484"/>
                <a:lumOff val="-2353"/>
                <a:alphaOff val="0"/>
                <a:satMod val="103000"/>
                <a:lumMod val="102000"/>
                <a:tint val="94000"/>
              </a:schemeClr>
            </a:gs>
            <a:gs pos="50000">
              <a:schemeClr val="accent5">
                <a:hueOff val="-1351709"/>
                <a:satOff val="-3484"/>
                <a:lumOff val="-2353"/>
                <a:alphaOff val="0"/>
                <a:satMod val="110000"/>
                <a:lumMod val="100000"/>
                <a:shade val="100000"/>
              </a:schemeClr>
            </a:gs>
            <a:gs pos="100000">
              <a:schemeClr val="accent5">
                <a:hueOff val="-1351709"/>
                <a:satOff val="-3484"/>
                <a:lumOff val="-235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REVANTH MANDADI</a:t>
          </a:r>
        </a:p>
      </dsp:txBody>
      <dsp:txXfrm>
        <a:off x="29700" y="745799"/>
        <a:ext cx="4940724" cy="549000"/>
      </dsp:txXfrm>
    </dsp:sp>
    <dsp:sp modelId="{F01BD6FC-F464-4E7A-B3D5-F4CDC6D00A98}">
      <dsp:nvSpPr>
        <dsp:cNvPr id="0" name=""/>
        <dsp:cNvSpPr/>
      </dsp:nvSpPr>
      <dsp:spPr>
        <a:xfrm>
          <a:off x="0" y="1399379"/>
          <a:ext cx="5000124" cy="608400"/>
        </a:xfrm>
        <a:prstGeom prst="roundRect">
          <a:avLst/>
        </a:prstGeom>
        <a:gradFill rotWithShape="0">
          <a:gsLst>
            <a:gs pos="0">
              <a:schemeClr val="accent5">
                <a:hueOff val="-2703417"/>
                <a:satOff val="-6968"/>
                <a:lumOff val="-4706"/>
                <a:alphaOff val="0"/>
                <a:satMod val="103000"/>
                <a:lumMod val="102000"/>
                <a:tint val="94000"/>
              </a:schemeClr>
            </a:gs>
            <a:gs pos="50000">
              <a:schemeClr val="accent5">
                <a:hueOff val="-2703417"/>
                <a:satOff val="-6968"/>
                <a:lumOff val="-4706"/>
                <a:alphaOff val="0"/>
                <a:satMod val="110000"/>
                <a:lumMod val="100000"/>
                <a:shade val="100000"/>
              </a:schemeClr>
            </a:gs>
            <a:gs pos="100000">
              <a:schemeClr val="accent5">
                <a:hueOff val="-2703417"/>
                <a:satOff val="-6968"/>
                <a:lumOff val="-470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GAYATHRI KASTURI</a:t>
          </a:r>
        </a:p>
      </dsp:txBody>
      <dsp:txXfrm>
        <a:off x="29700" y="1429079"/>
        <a:ext cx="4940724" cy="549000"/>
      </dsp:txXfrm>
    </dsp:sp>
    <dsp:sp modelId="{29483345-1210-4B8F-B0BC-4DF35A4ECD7A}">
      <dsp:nvSpPr>
        <dsp:cNvPr id="0" name=""/>
        <dsp:cNvSpPr/>
      </dsp:nvSpPr>
      <dsp:spPr>
        <a:xfrm>
          <a:off x="0" y="2082660"/>
          <a:ext cx="5000124" cy="608400"/>
        </a:xfrm>
        <a:prstGeom prst="roundRect">
          <a:avLst/>
        </a:prstGeom>
        <a:gradFill rotWithShape="0">
          <a:gsLst>
            <a:gs pos="0">
              <a:schemeClr val="accent5">
                <a:hueOff val="-4055126"/>
                <a:satOff val="-10451"/>
                <a:lumOff val="-7059"/>
                <a:alphaOff val="0"/>
                <a:satMod val="103000"/>
                <a:lumMod val="102000"/>
                <a:tint val="94000"/>
              </a:schemeClr>
            </a:gs>
            <a:gs pos="50000">
              <a:schemeClr val="accent5">
                <a:hueOff val="-4055126"/>
                <a:satOff val="-10451"/>
                <a:lumOff val="-7059"/>
                <a:alphaOff val="0"/>
                <a:satMod val="110000"/>
                <a:lumMod val="100000"/>
                <a:shade val="100000"/>
              </a:schemeClr>
            </a:gs>
            <a:gs pos="100000">
              <a:schemeClr val="accent5">
                <a:hueOff val="-4055126"/>
                <a:satOff val="-10451"/>
                <a:lumOff val="-705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SUNIL GANGUPAMU</a:t>
          </a:r>
        </a:p>
      </dsp:txBody>
      <dsp:txXfrm>
        <a:off x="29700" y="2112360"/>
        <a:ext cx="4940724" cy="549000"/>
      </dsp:txXfrm>
    </dsp:sp>
    <dsp:sp modelId="{2DDC51A2-C794-499B-9CC8-7B9F5EBB3AE7}">
      <dsp:nvSpPr>
        <dsp:cNvPr id="0" name=""/>
        <dsp:cNvSpPr/>
      </dsp:nvSpPr>
      <dsp:spPr>
        <a:xfrm>
          <a:off x="0" y="2765940"/>
          <a:ext cx="5000124" cy="608400"/>
        </a:xfrm>
        <a:prstGeom prst="roundRect">
          <a:avLst/>
        </a:prstGeom>
        <a:gradFill rotWithShape="0">
          <a:gsLst>
            <a:gs pos="0">
              <a:schemeClr val="accent5">
                <a:hueOff val="-5406834"/>
                <a:satOff val="-13935"/>
                <a:lumOff val="-9412"/>
                <a:alphaOff val="0"/>
                <a:satMod val="103000"/>
                <a:lumMod val="102000"/>
                <a:tint val="94000"/>
              </a:schemeClr>
            </a:gs>
            <a:gs pos="50000">
              <a:schemeClr val="accent5">
                <a:hueOff val="-5406834"/>
                <a:satOff val="-13935"/>
                <a:lumOff val="-9412"/>
                <a:alphaOff val="0"/>
                <a:satMod val="110000"/>
                <a:lumMod val="100000"/>
                <a:shade val="100000"/>
              </a:schemeClr>
            </a:gs>
            <a:gs pos="100000">
              <a:schemeClr val="accent5">
                <a:hueOff val="-5406834"/>
                <a:satOff val="-13935"/>
                <a:lumOff val="-941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LAVANYA PEDDIREDDY</a:t>
          </a:r>
        </a:p>
      </dsp:txBody>
      <dsp:txXfrm>
        <a:off x="29700" y="2795640"/>
        <a:ext cx="4940724" cy="549000"/>
      </dsp:txXfrm>
    </dsp:sp>
    <dsp:sp modelId="{97307379-AC47-45A8-A15F-5E8FE8456190}">
      <dsp:nvSpPr>
        <dsp:cNvPr id="0" name=""/>
        <dsp:cNvSpPr/>
      </dsp:nvSpPr>
      <dsp:spPr>
        <a:xfrm>
          <a:off x="0" y="3449220"/>
          <a:ext cx="5000124" cy="60840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HARI KRISHNA AGEER</a:t>
          </a:r>
        </a:p>
      </dsp:txBody>
      <dsp:txXfrm>
        <a:off x="29700" y="3478920"/>
        <a:ext cx="4940724" cy="549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E7735-DA51-408B-8E64-B1C9CEDF9877}">
      <dsp:nvSpPr>
        <dsp:cNvPr id="0" name=""/>
        <dsp:cNvSpPr/>
      </dsp:nvSpPr>
      <dsp:spPr>
        <a:xfrm>
          <a:off x="1660395" y="227106"/>
          <a:ext cx="697675" cy="6976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B5485A-C041-4DAA-A513-1388AB77B7C7}">
      <dsp:nvSpPr>
        <dsp:cNvPr id="0" name=""/>
        <dsp:cNvSpPr/>
      </dsp:nvSpPr>
      <dsp:spPr>
        <a:xfrm>
          <a:off x="1234038" y="1328347"/>
          <a:ext cx="1550390" cy="1589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dirty="0"/>
            <a:t>Insurance Companies are spending insane amount on customer acquisition in various ways/systems</a:t>
          </a:r>
          <a:r>
            <a:rPr lang="en-US" sz="1100" kern="1200" dirty="0"/>
            <a:t>.</a:t>
          </a:r>
        </a:p>
      </dsp:txBody>
      <dsp:txXfrm>
        <a:off x="1234038" y="1328347"/>
        <a:ext cx="1550390" cy="1589150"/>
      </dsp:txXfrm>
    </dsp:sp>
    <dsp:sp modelId="{28D6B152-E710-4F9D-9C24-17D449B62299}">
      <dsp:nvSpPr>
        <dsp:cNvPr id="0" name=""/>
        <dsp:cNvSpPr/>
      </dsp:nvSpPr>
      <dsp:spPr>
        <a:xfrm>
          <a:off x="3482104" y="227106"/>
          <a:ext cx="697675" cy="6976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EE1560-FAF1-498B-B1AD-F19AC2A9BD86}">
      <dsp:nvSpPr>
        <dsp:cNvPr id="0" name=""/>
        <dsp:cNvSpPr/>
      </dsp:nvSpPr>
      <dsp:spPr>
        <a:xfrm>
          <a:off x="3055747" y="1328347"/>
          <a:ext cx="1550390" cy="1589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dirty="0"/>
            <a:t>Targeting wrong customers repeatedly could damage company reputation.</a:t>
          </a:r>
        </a:p>
      </dsp:txBody>
      <dsp:txXfrm>
        <a:off x="3055747" y="1328347"/>
        <a:ext cx="1550390" cy="1589150"/>
      </dsp:txXfrm>
    </dsp:sp>
    <dsp:sp modelId="{7E7B4A52-4EFB-4C4E-939C-729A83826928}">
      <dsp:nvSpPr>
        <dsp:cNvPr id="0" name=""/>
        <dsp:cNvSpPr/>
      </dsp:nvSpPr>
      <dsp:spPr>
        <a:xfrm>
          <a:off x="5570806" y="134296"/>
          <a:ext cx="697675" cy="6976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3FF28D-2B3D-48A1-A2DE-39C7F907C94C}">
      <dsp:nvSpPr>
        <dsp:cNvPr id="0" name=""/>
        <dsp:cNvSpPr/>
      </dsp:nvSpPr>
      <dsp:spPr>
        <a:xfrm>
          <a:off x="4877456" y="1049916"/>
          <a:ext cx="2084376" cy="1960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dirty="0"/>
            <a:t>We can resolve this by a predictive modelling, If the Company would know more precisely whom to target. This targeted approach aims to optimize our Customer Acquisition Cost (CAC) by allocating resources to prospects most likely to convert.</a:t>
          </a:r>
        </a:p>
      </dsp:txBody>
      <dsp:txXfrm>
        <a:off x="4877456" y="1049916"/>
        <a:ext cx="2084376" cy="19603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FA98F6-15B4-46E2-A2FE-7FFAEE790A00}">
      <dsp:nvSpPr>
        <dsp:cNvPr id="0" name=""/>
        <dsp:cNvSpPr/>
      </dsp:nvSpPr>
      <dsp:spPr>
        <a:xfrm>
          <a:off x="520435" y="672243"/>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C3B1AE-A22D-4D87-BBBD-7BE3CC4EDCC7}">
      <dsp:nvSpPr>
        <dsp:cNvPr id="0" name=""/>
        <dsp:cNvSpPr/>
      </dsp:nvSpPr>
      <dsp:spPr>
        <a:xfrm>
          <a:off x="25435" y="175236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b="0" i="0" kern="1200"/>
            <a:t>Optimal Marketing and Sales Strategies</a:t>
          </a:r>
          <a:endParaRPr lang="en-US" sz="1300" kern="1200"/>
        </a:p>
      </dsp:txBody>
      <dsp:txXfrm>
        <a:off x="25435" y="1752360"/>
        <a:ext cx="1800000" cy="720000"/>
      </dsp:txXfrm>
    </dsp:sp>
    <dsp:sp modelId="{F97F5C91-0A0F-4BF9-BF26-5A8020EAF760}">
      <dsp:nvSpPr>
        <dsp:cNvPr id="0" name=""/>
        <dsp:cNvSpPr/>
      </dsp:nvSpPr>
      <dsp:spPr>
        <a:xfrm>
          <a:off x="2635435" y="672243"/>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2B41A3-0521-464C-A044-7FE6D02ECEF0}">
      <dsp:nvSpPr>
        <dsp:cNvPr id="0" name=""/>
        <dsp:cNvSpPr/>
      </dsp:nvSpPr>
      <dsp:spPr>
        <a:xfrm>
          <a:off x="2140435" y="175236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b="0" i="0" kern="1200"/>
            <a:t>Customized Policy Recommendations</a:t>
          </a:r>
          <a:endParaRPr lang="en-US" sz="1300" kern="1200"/>
        </a:p>
      </dsp:txBody>
      <dsp:txXfrm>
        <a:off x="2140435" y="1752360"/>
        <a:ext cx="1800000" cy="720000"/>
      </dsp:txXfrm>
    </dsp:sp>
    <dsp:sp modelId="{BDFD06BB-61D2-4E04-9208-642BD5F03F2B}">
      <dsp:nvSpPr>
        <dsp:cNvPr id="0" name=""/>
        <dsp:cNvSpPr/>
      </dsp:nvSpPr>
      <dsp:spPr>
        <a:xfrm>
          <a:off x="4750435" y="672243"/>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DBAB96-E2C1-4313-A6D8-E297C1370ED3}">
      <dsp:nvSpPr>
        <dsp:cNvPr id="0" name=""/>
        <dsp:cNvSpPr/>
      </dsp:nvSpPr>
      <dsp:spPr>
        <a:xfrm>
          <a:off x="4255435" y="175236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Companies will get more returns as they can predict their clients.</a:t>
          </a:r>
        </a:p>
      </dsp:txBody>
      <dsp:txXfrm>
        <a:off x="4255435" y="1752360"/>
        <a:ext cx="1800000" cy="720000"/>
      </dsp:txXfrm>
    </dsp:sp>
    <dsp:sp modelId="{86D5119F-EFC8-44E8-82DD-C1BF525E3157}">
      <dsp:nvSpPr>
        <dsp:cNvPr id="0" name=""/>
        <dsp:cNvSpPr/>
      </dsp:nvSpPr>
      <dsp:spPr>
        <a:xfrm>
          <a:off x="6865435" y="672243"/>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457139-5311-4741-9D7F-5A0491EE6386}">
      <dsp:nvSpPr>
        <dsp:cNvPr id="0" name=""/>
        <dsp:cNvSpPr/>
      </dsp:nvSpPr>
      <dsp:spPr>
        <a:xfrm>
          <a:off x="6370435" y="175236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Competitive Advantage</a:t>
          </a:r>
        </a:p>
      </dsp:txBody>
      <dsp:txXfrm>
        <a:off x="6370435" y="1752360"/>
        <a:ext cx="180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675E6E-4757-4EC1-96E7-1DEF3345CE25}">
      <dsp:nvSpPr>
        <dsp:cNvPr id="0" name=""/>
        <dsp:cNvSpPr/>
      </dsp:nvSpPr>
      <dsp:spPr>
        <a:xfrm>
          <a:off x="0" y="0"/>
          <a:ext cx="6310820" cy="56602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Identifying Missing Values</a:t>
          </a:r>
        </a:p>
      </dsp:txBody>
      <dsp:txXfrm>
        <a:off x="16578" y="16578"/>
        <a:ext cx="5633807" cy="532872"/>
      </dsp:txXfrm>
    </dsp:sp>
    <dsp:sp modelId="{6B2315CA-5977-498A-8934-B6EF2AC90C2D}">
      <dsp:nvSpPr>
        <dsp:cNvPr id="0" name=""/>
        <dsp:cNvSpPr/>
      </dsp:nvSpPr>
      <dsp:spPr>
        <a:xfrm>
          <a:off x="471262" y="644643"/>
          <a:ext cx="6310820" cy="56602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Imputing Values</a:t>
          </a:r>
        </a:p>
      </dsp:txBody>
      <dsp:txXfrm>
        <a:off x="487840" y="661221"/>
        <a:ext cx="5438483" cy="532872"/>
      </dsp:txXfrm>
    </dsp:sp>
    <dsp:sp modelId="{0339227D-6794-417D-8693-EE1CCE0EF605}">
      <dsp:nvSpPr>
        <dsp:cNvPr id="0" name=""/>
        <dsp:cNvSpPr/>
      </dsp:nvSpPr>
      <dsp:spPr>
        <a:xfrm>
          <a:off x="942525" y="1289287"/>
          <a:ext cx="6310820" cy="56602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Checking Column names</a:t>
          </a:r>
        </a:p>
      </dsp:txBody>
      <dsp:txXfrm>
        <a:off x="959103" y="1305865"/>
        <a:ext cx="5438483" cy="532872"/>
      </dsp:txXfrm>
    </dsp:sp>
    <dsp:sp modelId="{73C0F717-D03C-4066-A627-19AA08B8A623}">
      <dsp:nvSpPr>
        <dsp:cNvPr id="0" name=""/>
        <dsp:cNvSpPr/>
      </dsp:nvSpPr>
      <dsp:spPr>
        <a:xfrm>
          <a:off x="1413787" y="1933931"/>
          <a:ext cx="6310820" cy="566028"/>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Addressing the Data Imbalance (SMOTE).</a:t>
          </a:r>
        </a:p>
      </dsp:txBody>
      <dsp:txXfrm>
        <a:off x="1430365" y="1950509"/>
        <a:ext cx="5438483" cy="532872"/>
      </dsp:txXfrm>
    </dsp:sp>
    <dsp:sp modelId="{A4CCA68A-F6BA-4591-8D6E-682A789B2860}">
      <dsp:nvSpPr>
        <dsp:cNvPr id="0" name=""/>
        <dsp:cNvSpPr/>
      </dsp:nvSpPr>
      <dsp:spPr>
        <a:xfrm>
          <a:off x="1885050" y="2578575"/>
          <a:ext cx="6310820" cy="566028"/>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Feature Selection based on Correlation</a:t>
          </a:r>
        </a:p>
      </dsp:txBody>
      <dsp:txXfrm>
        <a:off x="1901628" y="2595153"/>
        <a:ext cx="5438483" cy="532872"/>
      </dsp:txXfrm>
    </dsp:sp>
    <dsp:sp modelId="{8F3E1C39-2920-4775-A510-38A872E53F57}">
      <dsp:nvSpPr>
        <dsp:cNvPr id="0" name=""/>
        <dsp:cNvSpPr/>
      </dsp:nvSpPr>
      <dsp:spPr>
        <a:xfrm>
          <a:off x="5942902" y="413515"/>
          <a:ext cx="367918" cy="367918"/>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6025684" y="413515"/>
        <a:ext cx="202354" cy="276858"/>
      </dsp:txXfrm>
    </dsp:sp>
    <dsp:sp modelId="{760D5F8C-7F8A-431F-922C-FBE8375FE2B9}">
      <dsp:nvSpPr>
        <dsp:cNvPr id="0" name=""/>
        <dsp:cNvSpPr/>
      </dsp:nvSpPr>
      <dsp:spPr>
        <a:xfrm>
          <a:off x="6414164" y="1058159"/>
          <a:ext cx="367918" cy="367918"/>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6496946" y="1058159"/>
        <a:ext cx="202354" cy="276858"/>
      </dsp:txXfrm>
    </dsp:sp>
    <dsp:sp modelId="{05119531-E222-4CCA-B791-51DE405BC6FA}">
      <dsp:nvSpPr>
        <dsp:cNvPr id="0" name=""/>
        <dsp:cNvSpPr/>
      </dsp:nvSpPr>
      <dsp:spPr>
        <a:xfrm>
          <a:off x="6885427" y="1693369"/>
          <a:ext cx="367918" cy="367918"/>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6968209" y="1693369"/>
        <a:ext cx="202354" cy="276858"/>
      </dsp:txXfrm>
    </dsp:sp>
    <dsp:sp modelId="{CBE1707B-F6A1-4200-B6D1-8B8BA6083758}">
      <dsp:nvSpPr>
        <dsp:cNvPr id="0" name=""/>
        <dsp:cNvSpPr/>
      </dsp:nvSpPr>
      <dsp:spPr>
        <a:xfrm>
          <a:off x="7356689" y="2344302"/>
          <a:ext cx="367918" cy="367918"/>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7439471" y="2344302"/>
        <a:ext cx="202354" cy="2768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C68338-EE86-4EAE-BF62-CA337AEEFDC8}">
      <dsp:nvSpPr>
        <dsp:cNvPr id="0" name=""/>
        <dsp:cNvSpPr/>
      </dsp:nvSpPr>
      <dsp:spPr>
        <a:xfrm>
          <a:off x="230508" y="1159"/>
          <a:ext cx="2417141" cy="145028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Selecting the Model</a:t>
          </a:r>
        </a:p>
      </dsp:txBody>
      <dsp:txXfrm>
        <a:off x="230508" y="1159"/>
        <a:ext cx="2417141" cy="1450284"/>
      </dsp:txXfrm>
    </dsp:sp>
    <dsp:sp modelId="{96691434-2A1F-4AE6-97ED-FED9B792D230}">
      <dsp:nvSpPr>
        <dsp:cNvPr id="0" name=""/>
        <dsp:cNvSpPr/>
      </dsp:nvSpPr>
      <dsp:spPr>
        <a:xfrm>
          <a:off x="2848273" y="0"/>
          <a:ext cx="2417141" cy="145028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Split the data into Trian and Test</a:t>
          </a:r>
        </a:p>
      </dsp:txBody>
      <dsp:txXfrm>
        <a:off x="2848273" y="0"/>
        <a:ext cx="2417141" cy="1450284"/>
      </dsp:txXfrm>
    </dsp:sp>
    <dsp:sp modelId="{CAFF2A2C-6E73-4ED5-89A2-612A25F9DC57}">
      <dsp:nvSpPr>
        <dsp:cNvPr id="0" name=""/>
        <dsp:cNvSpPr/>
      </dsp:nvSpPr>
      <dsp:spPr>
        <a:xfrm>
          <a:off x="5548220" y="1159"/>
          <a:ext cx="2417141" cy="145028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Data Scaling</a:t>
          </a:r>
        </a:p>
      </dsp:txBody>
      <dsp:txXfrm>
        <a:off x="5548220" y="1159"/>
        <a:ext cx="2417141" cy="1450284"/>
      </dsp:txXfrm>
    </dsp:sp>
    <dsp:sp modelId="{05B96119-EDE6-498D-84BE-3D7F09CBEE31}">
      <dsp:nvSpPr>
        <dsp:cNvPr id="0" name=""/>
        <dsp:cNvSpPr/>
      </dsp:nvSpPr>
      <dsp:spPr>
        <a:xfrm>
          <a:off x="230508" y="1693159"/>
          <a:ext cx="2417141" cy="145028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Fit the Model</a:t>
          </a:r>
        </a:p>
      </dsp:txBody>
      <dsp:txXfrm>
        <a:off x="230508" y="1693159"/>
        <a:ext cx="2417141" cy="1450284"/>
      </dsp:txXfrm>
    </dsp:sp>
    <dsp:sp modelId="{019C7F8F-3EC3-4E29-A767-4C984E296905}">
      <dsp:nvSpPr>
        <dsp:cNvPr id="0" name=""/>
        <dsp:cNvSpPr/>
      </dsp:nvSpPr>
      <dsp:spPr>
        <a:xfrm>
          <a:off x="2889364" y="1693159"/>
          <a:ext cx="2417141" cy="145028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Model prediction by Metrics Used</a:t>
          </a:r>
        </a:p>
      </dsp:txBody>
      <dsp:txXfrm>
        <a:off x="2889364" y="1693159"/>
        <a:ext cx="2417141" cy="1450284"/>
      </dsp:txXfrm>
    </dsp:sp>
    <dsp:sp modelId="{8AFB2E96-EAAC-41E3-9320-90F46588C144}">
      <dsp:nvSpPr>
        <dsp:cNvPr id="0" name=""/>
        <dsp:cNvSpPr/>
      </dsp:nvSpPr>
      <dsp:spPr>
        <a:xfrm>
          <a:off x="5548220" y="1693159"/>
          <a:ext cx="2417141" cy="145028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Model Scoring</a:t>
          </a:r>
        </a:p>
      </dsp:txBody>
      <dsp:txXfrm>
        <a:off x="5548220" y="1693159"/>
        <a:ext cx="2417141" cy="145028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CFEDD7-0585-44AC-82F7-A8D4B4D7BE25}">
      <dsp:nvSpPr>
        <dsp:cNvPr id="0" name=""/>
        <dsp:cNvSpPr/>
      </dsp:nvSpPr>
      <dsp:spPr>
        <a:xfrm>
          <a:off x="0" y="25252"/>
          <a:ext cx="7886700" cy="585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Decision Tree</a:t>
          </a:r>
        </a:p>
      </dsp:txBody>
      <dsp:txXfrm>
        <a:off x="28557" y="53809"/>
        <a:ext cx="7829586" cy="527886"/>
      </dsp:txXfrm>
    </dsp:sp>
    <dsp:sp modelId="{951E6998-605F-4D21-AE2E-77C6D891FBD1}">
      <dsp:nvSpPr>
        <dsp:cNvPr id="0" name=""/>
        <dsp:cNvSpPr/>
      </dsp:nvSpPr>
      <dsp:spPr>
        <a:xfrm>
          <a:off x="0" y="682252"/>
          <a:ext cx="7886700" cy="585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Random Forest</a:t>
          </a:r>
        </a:p>
      </dsp:txBody>
      <dsp:txXfrm>
        <a:off x="28557" y="710809"/>
        <a:ext cx="7829586" cy="527886"/>
      </dsp:txXfrm>
    </dsp:sp>
    <dsp:sp modelId="{0903BAF4-38BC-4CE0-8DCB-F196388C0345}">
      <dsp:nvSpPr>
        <dsp:cNvPr id="0" name=""/>
        <dsp:cNvSpPr/>
      </dsp:nvSpPr>
      <dsp:spPr>
        <a:xfrm>
          <a:off x="0" y="1339252"/>
          <a:ext cx="7886700" cy="585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XG Boost</a:t>
          </a:r>
        </a:p>
      </dsp:txBody>
      <dsp:txXfrm>
        <a:off x="28557" y="1367809"/>
        <a:ext cx="7829586" cy="527886"/>
      </dsp:txXfrm>
    </dsp:sp>
    <dsp:sp modelId="{321A163F-27D8-4BC4-AC48-BFA26110EB53}">
      <dsp:nvSpPr>
        <dsp:cNvPr id="0" name=""/>
        <dsp:cNvSpPr/>
      </dsp:nvSpPr>
      <dsp:spPr>
        <a:xfrm>
          <a:off x="0" y="1996252"/>
          <a:ext cx="7886700" cy="585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Gradient Boost</a:t>
          </a:r>
        </a:p>
      </dsp:txBody>
      <dsp:txXfrm>
        <a:off x="28557" y="2024809"/>
        <a:ext cx="7829586" cy="527886"/>
      </dsp:txXfrm>
    </dsp:sp>
    <dsp:sp modelId="{EE6E81FC-48EB-4458-AC03-A930FFA4E766}">
      <dsp:nvSpPr>
        <dsp:cNvPr id="0" name=""/>
        <dsp:cNvSpPr/>
      </dsp:nvSpPr>
      <dsp:spPr>
        <a:xfrm>
          <a:off x="0" y="2653252"/>
          <a:ext cx="7886700" cy="585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SVC</a:t>
          </a:r>
        </a:p>
      </dsp:txBody>
      <dsp:txXfrm>
        <a:off x="28557" y="2681809"/>
        <a:ext cx="7829586" cy="52788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1A4B51-349D-459F-B1B2-47DFC24B0E88}">
      <dsp:nvSpPr>
        <dsp:cNvPr id="0" name=""/>
        <dsp:cNvSpPr/>
      </dsp:nvSpPr>
      <dsp:spPr>
        <a:xfrm>
          <a:off x="145153" y="1128917"/>
          <a:ext cx="1005669" cy="100566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B719D5-5EB4-492A-B24F-1523E6CB4DA6}">
      <dsp:nvSpPr>
        <dsp:cNvPr id="0" name=""/>
        <dsp:cNvSpPr/>
      </dsp:nvSpPr>
      <dsp:spPr>
        <a:xfrm>
          <a:off x="356344" y="1340107"/>
          <a:ext cx="583288" cy="5832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60BF29-23B5-4276-8AC7-8177C8D18C09}">
      <dsp:nvSpPr>
        <dsp:cNvPr id="0" name=""/>
        <dsp:cNvSpPr/>
      </dsp:nvSpPr>
      <dsp:spPr>
        <a:xfrm>
          <a:off x="1366323" y="1128917"/>
          <a:ext cx="2370505" cy="100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On Comparing all the models, We came to conclusion that Random Forest is the best model by using “Recall” metrics.</a:t>
          </a:r>
        </a:p>
      </dsp:txBody>
      <dsp:txXfrm>
        <a:off x="1366323" y="1128917"/>
        <a:ext cx="2370505" cy="1005669"/>
      </dsp:txXfrm>
    </dsp:sp>
    <dsp:sp modelId="{FAAFC270-D012-4B0E-B265-542591B9A4C1}">
      <dsp:nvSpPr>
        <dsp:cNvPr id="0" name=""/>
        <dsp:cNvSpPr/>
      </dsp:nvSpPr>
      <dsp:spPr>
        <a:xfrm>
          <a:off x="4149871" y="1128917"/>
          <a:ext cx="1005669" cy="100566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0E7C13-E59D-4F9D-954B-C544B373A0DC}">
      <dsp:nvSpPr>
        <dsp:cNvPr id="0" name=""/>
        <dsp:cNvSpPr/>
      </dsp:nvSpPr>
      <dsp:spPr>
        <a:xfrm>
          <a:off x="4361061" y="1340107"/>
          <a:ext cx="583288" cy="5832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130FE3-9625-4BB6-A714-01A4937E0B98}">
      <dsp:nvSpPr>
        <dsp:cNvPr id="0" name=""/>
        <dsp:cNvSpPr/>
      </dsp:nvSpPr>
      <dsp:spPr>
        <a:xfrm>
          <a:off x="5371040" y="1128917"/>
          <a:ext cx="2370505" cy="100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My primary goal is to maximize recall (identifying customers who will buy caravan insurance), then the Random Forest model with hyperparameters obtained from Grid Search seems to be the best choice, as it has the highest recall among all models. Additionally, the Random Forest model also has a high AUC (0.988), indicating good overall performance in terms of distinguishing between positive and negative cases.</a:t>
          </a:r>
        </a:p>
      </dsp:txBody>
      <dsp:txXfrm>
        <a:off x="5371040" y="1128917"/>
        <a:ext cx="2370505" cy="100566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357FA5-8DA6-4EF7-A893-31D28131379B}">
      <dsp:nvSpPr>
        <dsp:cNvPr id="0" name=""/>
        <dsp:cNvSpPr/>
      </dsp:nvSpPr>
      <dsp:spPr>
        <a:xfrm>
          <a:off x="0" y="5318"/>
          <a:ext cx="4683949" cy="67577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4EB109-E22B-4C5B-9FAA-0EDCE3E17084}">
      <dsp:nvSpPr>
        <dsp:cNvPr id="0" name=""/>
        <dsp:cNvSpPr/>
      </dsp:nvSpPr>
      <dsp:spPr>
        <a:xfrm>
          <a:off x="204422" y="157368"/>
          <a:ext cx="372040" cy="3716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96BAAB-6452-4FD1-ACA0-13DB2ACF1143}">
      <dsp:nvSpPr>
        <dsp:cNvPr id="0" name=""/>
        <dsp:cNvSpPr/>
      </dsp:nvSpPr>
      <dsp:spPr>
        <a:xfrm>
          <a:off x="780886" y="5318"/>
          <a:ext cx="3891036" cy="696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755" tIns="73755" rIns="73755" bIns="73755" numCol="1" spcCol="1270" anchor="ctr" anchorCtr="0">
          <a:noAutofit/>
        </a:bodyPr>
        <a:lstStyle/>
        <a:p>
          <a:pPr marL="0" lvl="0" indent="0" algn="l" defTabSz="622300">
            <a:lnSpc>
              <a:spcPct val="90000"/>
            </a:lnSpc>
            <a:spcBef>
              <a:spcPct val="0"/>
            </a:spcBef>
            <a:spcAft>
              <a:spcPct val="35000"/>
            </a:spcAft>
            <a:buNone/>
          </a:pPr>
          <a:r>
            <a:rPr lang="en-US" sz="1400" kern="1200"/>
            <a:t>Metrics Used</a:t>
          </a:r>
        </a:p>
      </dsp:txBody>
      <dsp:txXfrm>
        <a:off x="780886" y="5318"/>
        <a:ext cx="3891036" cy="696895"/>
      </dsp:txXfrm>
    </dsp:sp>
    <dsp:sp modelId="{8F34B3A4-1631-463A-8A48-58B02FB28518}">
      <dsp:nvSpPr>
        <dsp:cNvPr id="0" name=""/>
        <dsp:cNvSpPr/>
      </dsp:nvSpPr>
      <dsp:spPr>
        <a:xfrm>
          <a:off x="0" y="876437"/>
          <a:ext cx="4683949" cy="67577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DCBDC7-55AD-4A12-BA4D-F8615041C9D8}">
      <dsp:nvSpPr>
        <dsp:cNvPr id="0" name=""/>
        <dsp:cNvSpPr/>
      </dsp:nvSpPr>
      <dsp:spPr>
        <a:xfrm>
          <a:off x="204422" y="1028487"/>
          <a:ext cx="372040" cy="3716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D750D7-CC74-433E-A9ED-07D538A9D114}">
      <dsp:nvSpPr>
        <dsp:cNvPr id="0" name=""/>
        <dsp:cNvSpPr/>
      </dsp:nvSpPr>
      <dsp:spPr>
        <a:xfrm>
          <a:off x="780886" y="876437"/>
          <a:ext cx="3891036" cy="696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755" tIns="73755" rIns="73755" bIns="73755" numCol="1" spcCol="1270" anchor="ctr" anchorCtr="0">
          <a:noAutofit/>
        </a:bodyPr>
        <a:lstStyle/>
        <a:p>
          <a:pPr marL="0" lvl="0" indent="0" algn="l" defTabSz="622300">
            <a:lnSpc>
              <a:spcPct val="90000"/>
            </a:lnSpc>
            <a:spcBef>
              <a:spcPct val="0"/>
            </a:spcBef>
            <a:spcAft>
              <a:spcPct val="35000"/>
            </a:spcAft>
            <a:buNone/>
          </a:pPr>
          <a:r>
            <a:rPr lang="en-US" sz="1400" kern="1200"/>
            <a:t>Why we Choose “Recall” as metric ?</a:t>
          </a:r>
        </a:p>
      </dsp:txBody>
      <dsp:txXfrm>
        <a:off x="780886" y="876437"/>
        <a:ext cx="3891036" cy="696895"/>
      </dsp:txXfrm>
    </dsp:sp>
    <dsp:sp modelId="{E6B4D58F-56EA-4872-9BED-E388F57DCE02}">
      <dsp:nvSpPr>
        <dsp:cNvPr id="0" name=""/>
        <dsp:cNvSpPr/>
      </dsp:nvSpPr>
      <dsp:spPr>
        <a:xfrm>
          <a:off x="0" y="1747557"/>
          <a:ext cx="4683949" cy="67577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D81B86-3C78-4C2A-899C-D2F642E01949}">
      <dsp:nvSpPr>
        <dsp:cNvPr id="0" name=""/>
        <dsp:cNvSpPr/>
      </dsp:nvSpPr>
      <dsp:spPr>
        <a:xfrm>
          <a:off x="204422" y="1899607"/>
          <a:ext cx="372040" cy="37167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A99227-ECFF-4147-B943-59152B4107D9}">
      <dsp:nvSpPr>
        <dsp:cNvPr id="0" name=""/>
        <dsp:cNvSpPr/>
      </dsp:nvSpPr>
      <dsp:spPr>
        <a:xfrm>
          <a:off x="780886" y="1747557"/>
          <a:ext cx="3891036" cy="696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755" tIns="73755" rIns="73755" bIns="73755" numCol="1" spcCol="1270" anchor="ctr" anchorCtr="0">
          <a:noAutofit/>
        </a:bodyPr>
        <a:lstStyle/>
        <a:p>
          <a:pPr marL="0" lvl="0" indent="0" algn="l" defTabSz="622300">
            <a:lnSpc>
              <a:spcPct val="90000"/>
            </a:lnSpc>
            <a:spcBef>
              <a:spcPct val="0"/>
            </a:spcBef>
            <a:spcAft>
              <a:spcPct val="35000"/>
            </a:spcAft>
            <a:buNone/>
          </a:pPr>
          <a:r>
            <a:rPr lang="en-US" sz="1400" kern="1200" dirty="0"/>
            <a:t>A high recall means that the model is good at identifying most of the relevant instances of the class it's supposed to detect.</a:t>
          </a:r>
        </a:p>
      </dsp:txBody>
      <dsp:txXfrm>
        <a:off x="780886" y="1747557"/>
        <a:ext cx="3891036" cy="696895"/>
      </dsp:txXfrm>
    </dsp:sp>
    <dsp:sp modelId="{78DCDC77-8620-4AF2-8E26-D367780C270B}">
      <dsp:nvSpPr>
        <dsp:cNvPr id="0" name=""/>
        <dsp:cNvSpPr/>
      </dsp:nvSpPr>
      <dsp:spPr>
        <a:xfrm>
          <a:off x="0" y="2618676"/>
          <a:ext cx="4683949" cy="67577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512C8A-0938-4FEB-801C-03EAB6FC5F6C}">
      <dsp:nvSpPr>
        <dsp:cNvPr id="0" name=""/>
        <dsp:cNvSpPr/>
      </dsp:nvSpPr>
      <dsp:spPr>
        <a:xfrm>
          <a:off x="204422" y="2770726"/>
          <a:ext cx="372040" cy="37167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C9848B-C81F-45E7-A289-6296253A2515}">
      <dsp:nvSpPr>
        <dsp:cNvPr id="0" name=""/>
        <dsp:cNvSpPr/>
      </dsp:nvSpPr>
      <dsp:spPr>
        <a:xfrm>
          <a:off x="780886" y="2618676"/>
          <a:ext cx="3891036" cy="696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755" tIns="73755" rIns="73755" bIns="73755" numCol="1" spcCol="1270" anchor="ctr" anchorCtr="0">
          <a:noAutofit/>
        </a:bodyPr>
        <a:lstStyle/>
        <a:p>
          <a:pPr marL="0" lvl="0" indent="0" algn="l" defTabSz="622300">
            <a:lnSpc>
              <a:spcPct val="90000"/>
            </a:lnSpc>
            <a:spcBef>
              <a:spcPct val="0"/>
            </a:spcBef>
            <a:spcAft>
              <a:spcPct val="35000"/>
            </a:spcAft>
            <a:buNone/>
          </a:pPr>
          <a:r>
            <a:rPr lang="en-US" sz="1400" kern="1200"/>
            <a:t>It suggests that the model has a low rate of false negatives, meaning it rarely misses positive cases.</a:t>
          </a:r>
        </a:p>
      </dsp:txBody>
      <dsp:txXfrm>
        <a:off x="780886" y="2618676"/>
        <a:ext cx="3891036" cy="696895"/>
      </dsp:txXfrm>
    </dsp:sp>
    <dsp:sp modelId="{BD52FEDC-28E3-49CD-B829-7F5485E3B698}">
      <dsp:nvSpPr>
        <dsp:cNvPr id="0" name=""/>
        <dsp:cNvSpPr/>
      </dsp:nvSpPr>
      <dsp:spPr>
        <a:xfrm>
          <a:off x="0" y="3489795"/>
          <a:ext cx="4683949" cy="675777"/>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B1CE06-A45E-4DF5-871A-AD4900569113}">
      <dsp:nvSpPr>
        <dsp:cNvPr id="0" name=""/>
        <dsp:cNvSpPr/>
      </dsp:nvSpPr>
      <dsp:spPr>
        <a:xfrm>
          <a:off x="204422" y="3641845"/>
          <a:ext cx="372040" cy="37167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03513A-0538-4911-BB75-E0E8FE1B3C1D}">
      <dsp:nvSpPr>
        <dsp:cNvPr id="0" name=""/>
        <dsp:cNvSpPr/>
      </dsp:nvSpPr>
      <dsp:spPr>
        <a:xfrm>
          <a:off x="780886" y="3489795"/>
          <a:ext cx="3891036" cy="696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755" tIns="73755" rIns="73755" bIns="73755" numCol="1" spcCol="1270" anchor="ctr" anchorCtr="0">
          <a:noAutofit/>
        </a:bodyPr>
        <a:lstStyle/>
        <a:p>
          <a:pPr marL="0" lvl="0" indent="0" algn="l" defTabSz="622300">
            <a:lnSpc>
              <a:spcPct val="90000"/>
            </a:lnSpc>
            <a:spcBef>
              <a:spcPct val="0"/>
            </a:spcBef>
            <a:spcAft>
              <a:spcPct val="35000"/>
            </a:spcAft>
            <a:buNone/>
          </a:pPr>
          <a:r>
            <a:rPr lang="en-US" sz="1400" kern="1200"/>
            <a:t>We got Recall as 0.956 for our Random Forest Model.</a:t>
          </a:r>
        </a:p>
      </dsp:txBody>
      <dsp:txXfrm>
        <a:off x="780886" y="3489795"/>
        <a:ext cx="3891036" cy="69689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25376C-9A93-4286-A919-CFCA4B03E74D}" type="datetimeFigureOut">
              <a:rPr lang="en-US" smtClean="0"/>
              <a:t>11/7/2023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A50BC1-4EC3-450B-9FF3-D8E80A334FB3}" type="slidenum">
              <a:rPr lang="en-US" smtClean="0"/>
              <a:t>‹#›</a:t>
            </a:fld>
            <a:endParaRPr lang="en-US"/>
          </a:p>
        </p:txBody>
      </p:sp>
    </p:spTree>
    <p:extLst>
      <p:ext uri="{BB962C8B-B14F-4D97-AF65-F5344CB8AC3E}">
        <p14:creationId xmlns:p14="http://schemas.microsoft.com/office/powerpoint/2010/main" val="10106984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A50BC1-4EC3-450B-9FF3-D8E80A334FB3}" type="slidenum">
              <a:rPr lang="en-US" smtClean="0"/>
              <a:t>1</a:t>
            </a:fld>
            <a:endParaRPr lang="en-US"/>
          </a:p>
        </p:txBody>
      </p:sp>
    </p:spTree>
    <p:extLst>
      <p:ext uri="{BB962C8B-B14F-4D97-AF65-F5344CB8AC3E}">
        <p14:creationId xmlns:p14="http://schemas.microsoft.com/office/powerpoint/2010/main" val="4337204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A6D18E-8B09-B24B-9169-4FC527B8D84F}" type="slidenum">
              <a:rPr lang="en-US" smtClean="0"/>
              <a:pPr/>
              <a:t>10</a:t>
            </a:fld>
            <a:endParaRPr lang="en-US"/>
          </a:p>
        </p:txBody>
      </p:sp>
    </p:spTree>
    <p:extLst>
      <p:ext uri="{BB962C8B-B14F-4D97-AF65-F5344CB8AC3E}">
        <p14:creationId xmlns:p14="http://schemas.microsoft.com/office/powerpoint/2010/main" val="2521219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A50BC1-4EC3-450B-9FF3-D8E80A334FB3}" type="slidenum">
              <a:rPr lang="en-US" smtClean="0"/>
              <a:t>11</a:t>
            </a:fld>
            <a:endParaRPr lang="en-US"/>
          </a:p>
        </p:txBody>
      </p:sp>
    </p:spTree>
    <p:extLst>
      <p:ext uri="{BB962C8B-B14F-4D97-AF65-F5344CB8AC3E}">
        <p14:creationId xmlns:p14="http://schemas.microsoft.com/office/powerpoint/2010/main" val="2369853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A6D18E-8B09-B24B-9169-4FC527B8D84F}" type="slidenum">
              <a:rPr lang="en-US" smtClean="0"/>
              <a:pPr/>
              <a:t>12</a:t>
            </a:fld>
            <a:endParaRPr lang="en-US"/>
          </a:p>
        </p:txBody>
      </p:sp>
    </p:spTree>
    <p:extLst>
      <p:ext uri="{BB962C8B-B14F-4D97-AF65-F5344CB8AC3E}">
        <p14:creationId xmlns:p14="http://schemas.microsoft.com/office/powerpoint/2010/main" val="8016383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A50BC1-4EC3-450B-9FF3-D8E80A334FB3}" type="slidenum">
              <a:rPr lang="en-US" smtClean="0"/>
              <a:t>13</a:t>
            </a:fld>
            <a:endParaRPr lang="en-US"/>
          </a:p>
        </p:txBody>
      </p:sp>
    </p:spTree>
    <p:extLst>
      <p:ext uri="{BB962C8B-B14F-4D97-AF65-F5344CB8AC3E}">
        <p14:creationId xmlns:p14="http://schemas.microsoft.com/office/powerpoint/2010/main" val="40732487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A50BC1-4EC3-450B-9FF3-D8E80A334FB3}" type="slidenum">
              <a:rPr lang="en-US" smtClean="0"/>
              <a:t>14</a:t>
            </a:fld>
            <a:endParaRPr lang="en-US"/>
          </a:p>
        </p:txBody>
      </p:sp>
    </p:spTree>
    <p:extLst>
      <p:ext uri="{BB962C8B-B14F-4D97-AF65-F5344CB8AC3E}">
        <p14:creationId xmlns:p14="http://schemas.microsoft.com/office/powerpoint/2010/main" val="3045965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A50BC1-4EC3-450B-9FF3-D8E80A334FB3}" type="slidenum">
              <a:rPr lang="en-US" smtClean="0"/>
              <a:t>16</a:t>
            </a:fld>
            <a:endParaRPr lang="en-US"/>
          </a:p>
        </p:txBody>
      </p:sp>
    </p:spTree>
    <p:extLst>
      <p:ext uri="{BB962C8B-B14F-4D97-AF65-F5344CB8AC3E}">
        <p14:creationId xmlns:p14="http://schemas.microsoft.com/office/powerpoint/2010/main" val="1002830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A50BC1-4EC3-450B-9FF3-D8E80A334FB3}" type="slidenum">
              <a:rPr lang="en-US" smtClean="0"/>
              <a:t>17</a:t>
            </a:fld>
            <a:endParaRPr lang="en-US"/>
          </a:p>
        </p:txBody>
      </p:sp>
    </p:spTree>
    <p:extLst>
      <p:ext uri="{BB962C8B-B14F-4D97-AF65-F5344CB8AC3E}">
        <p14:creationId xmlns:p14="http://schemas.microsoft.com/office/powerpoint/2010/main" val="2505074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A6D18E-8B09-B24B-9169-4FC527B8D84F}" type="slidenum">
              <a:rPr lang="en-US" smtClean="0"/>
              <a:pPr/>
              <a:t>18</a:t>
            </a:fld>
            <a:endParaRPr lang="en-US"/>
          </a:p>
        </p:txBody>
      </p:sp>
    </p:spTree>
    <p:extLst>
      <p:ext uri="{BB962C8B-B14F-4D97-AF65-F5344CB8AC3E}">
        <p14:creationId xmlns:p14="http://schemas.microsoft.com/office/powerpoint/2010/main" val="24221051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A50BC1-4EC3-450B-9FF3-D8E80A334FB3}" type="slidenum">
              <a:rPr lang="en-US" smtClean="0"/>
              <a:t>19</a:t>
            </a:fld>
            <a:endParaRPr lang="en-US"/>
          </a:p>
        </p:txBody>
      </p:sp>
    </p:spTree>
    <p:extLst>
      <p:ext uri="{BB962C8B-B14F-4D97-AF65-F5344CB8AC3E}">
        <p14:creationId xmlns:p14="http://schemas.microsoft.com/office/powerpoint/2010/main" val="39907201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A50BC1-4EC3-450B-9FF3-D8E80A334FB3}" type="slidenum">
              <a:rPr lang="en-US" smtClean="0"/>
              <a:t>20</a:t>
            </a:fld>
            <a:endParaRPr lang="en-US"/>
          </a:p>
        </p:txBody>
      </p:sp>
    </p:spTree>
    <p:extLst>
      <p:ext uri="{BB962C8B-B14F-4D97-AF65-F5344CB8AC3E}">
        <p14:creationId xmlns:p14="http://schemas.microsoft.com/office/powerpoint/2010/main" val="4182851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A50BC1-4EC3-450B-9FF3-D8E80A334FB3}" type="slidenum">
              <a:rPr lang="en-US" smtClean="0"/>
              <a:t>2</a:t>
            </a:fld>
            <a:endParaRPr lang="en-US"/>
          </a:p>
        </p:txBody>
      </p:sp>
    </p:spTree>
    <p:extLst>
      <p:ext uri="{BB962C8B-B14F-4D97-AF65-F5344CB8AC3E}">
        <p14:creationId xmlns:p14="http://schemas.microsoft.com/office/powerpoint/2010/main" val="1884099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A6D18E-8B09-B24B-9169-4FC527B8D84F}" type="slidenum">
              <a:rPr lang="en-US" smtClean="0"/>
              <a:pPr/>
              <a:t>3</a:t>
            </a:fld>
            <a:endParaRPr lang="en-US"/>
          </a:p>
        </p:txBody>
      </p:sp>
    </p:spTree>
    <p:extLst>
      <p:ext uri="{BB962C8B-B14F-4D97-AF65-F5344CB8AC3E}">
        <p14:creationId xmlns:p14="http://schemas.microsoft.com/office/powerpoint/2010/main" val="597335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A6D18E-8B09-B24B-9169-4FC527B8D84F}" type="slidenum">
              <a:rPr lang="en-US" smtClean="0"/>
              <a:pPr/>
              <a:t>4</a:t>
            </a:fld>
            <a:endParaRPr lang="en-US"/>
          </a:p>
        </p:txBody>
      </p:sp>
    </p:spTree>
    <p:extLst>
      <p:ext uri="{BB962C8B-B14F-4D97-AF65-F5344CB8AC3E}">
        <p14:creationId xmlns:p14="http://schemas.microsoft.com/office/powerpoint/2010/main" val="1767459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A50BC1-4EC3-450B-9FF3-D8E80A334FB3}" type="slidenum">
              <a:rPr lang="en-US" smtClean="0"/>
              <a:t>5</a:t>
            </a:fld>
            <a:endParaRPr lang="en-US"/>
          </a:p>
        </p:txBody>
      </p:sp>
    </p:spTree>
    <p:extLst>
      <p:ext uri="{BB962C8B-B14F-4D97-AF65-F5344CB8AC3E}">
        <p14:creationId xmlns:p14="http://schemas.microsoft.com/office/powerpoint/2010/main" val="2338508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A50BC1-4EC3-450B-9FF3-D8E80A334FB3}" type="slidenum">
              <a:rPr lang="en-US" smtClean="0"/>
              <a:t>6</a:t>
            </a:fld>
            <a:endParaRPr lang="en-US"/>
          </a:p>
        </p:txBody>
      </p:sp>
    </p:spTree>
    <p:extLst>
      <p:ext uri="{BB962C8B-B14F-4D97-AF65-F5344CB8AC3E}">
        <p14:creationId xmlns:p14="http://schemas.microsoft.com/office/powerpoint/2010/main" val="4106175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4A6D18E-8B09-B24B-9169-4FC527B8D84F}" type="slidenum">
              <a:rPr lang="en-US" smtClean="0"/>
              <a:pPr/>
              <a:t>7</a:t>
            </a:fld>
            <a:endParaRPr lang="en-US"/>
          </a:p>
        </p:txBody>
      </p:sp>
    </p:spTree>
    <p:extLst>
      <p:ext uri="{BB962C8B-B14F-4D97-AF65-F5344CB8AC3E}">
        <p14:creationId xmlns:p14="http://schemas.microsoft.com/office/powerpoint/2010/main" val="3622991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A50BC1-4EC3-450B-9FF3-D8E80A334FB3}" type="slidenum">
              <a:rPr lang="en-US" smtClean="0"/>
              <a:t>8</a:t>
            </a:fld>
            <a:endParaRPr lang="en-US"/>
          </a:p>
        </p:txBody>
      </p:sp>
    </p:spTree>
    <p:extLst>
      <p:ext uri="{BB962C8B-B14F-4D97-AF65-F5344CB8AC3E}">
        <p14:creationId xmlns:p14="http://schemas.microsoft.com/office/powerpoint/2010/main" val="574208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A6D18E-8B09-B24B-9169-4FC527B8D84F}" type="slidenum">
              <a:rPr lang="en-US" smtClean="0"/>
              <a:pPr/>
              <a:t>9</a:t>
            </a:fld>
            <a:endParaRPr lang="en-US"/>
          </a:p>
        </p:txBody>
      </p:sp>
    </p:spTree>
    <p:extLst>
      <p:ext uri="{BB962C8B-B14F-4D97-AF65-F5344CB8AC3E}">
        <p14:creationId xmlns:p14="http://schemas.microsoft.com/office/powerpoint/2010/main" val="10484824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62436F-7E1C-4543-917F-2DB7AF9C0AEB}"/>
              </a:ext>
            </a:extLst>
          </p:cNvPr>
          <p:cNvSpPr>
            <a:spLocks noGrp="1"/>
          </p:cNvSpPr>
          <p:nvPr>
            <p:ph type="title" hasCustomPrompt="1"/>
          </p:nvPr>
        </p:nvSpPr>
        <p:spPr>
          <a:xfrm>
            <a:off x="623888" y="470006"/>
            <a:ext cx="7886700" cy="1512038"/>
          </a:xfrm>
        </p:spPr>
        <p:txBody>
          <a:bodyPr anchor="b"/>
          <a:lstStyle>
            <a:lvl1pPr>
              <a:defRPr sz="4500">
                <a:solidFill>
                  <a:schemeClr val="bg1"/>
                </a:solidFill>
              </a:defRPr>
            </a:lvl1pPr>
          </a:lstStyle>
          <a:p>
            <a:r>
              <a:rPr lang="en-US" dirty="0"/>
              <a:t>Title Goes Here</a:t>
            </a:r>
          </a:p>
        </p:txBody>
      </p:sp>
      <p:sp>
        <p:nvSpPr>
          <p:cNvPr id="8" name="Text Placeholder 2">
            <a:extLst>
              <a:ext uri="{FF2B5EF4-FFF2-40B4-BE49-F238E27FC236}">
                <a16:creationId xmlns:a16="http://schemas.microsoft.com/office/drawing/2014/main" id="{8707FAF2-9310-E64A-BF65-F16E6CD04232}"/>
              </a:ext>
            </a:extLst>
          </p:cNvPr>
          <p:cNvSpPr>
            <a:spLocks noGrp="1"/>
          </p:cNvSpPr>
          <p:nvPr>
            <p:ph type="body" idx="1" hasCustomPrompt="1"/>
          </p:nvPr>
        </p:nvSpPr>
        <p:spPr>
          <a:xfrm>
            <a:off x="623888" y="2002285"/>
            <a:ext cx="7886700" cy="562570"/>
          </a:xfrm>
        </p:spPr>
        <p:txBody>
          <a:bodyPr>
            <a:normAutofit/>
          </a:bodyPr>
          <a:lstStyle>
            <a:lvl1pPr marL="0" indent="0">
              <a:buNone/>
              <a:defRPr sz="1600" b="1" spc="100" baseline="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SUBTITLE GOES HERE</a:t>
            </a:r>
          </a:p>
        </p:txBody>
      </p:sp>
      <p:sp>
        <p:nvSpPr>
          <p:cNvPr id="9" name="Text Placeholder 2">
            <a:extLst>
              <a:ext uri="{FF2B5EF4-FFF2-40B4-BE49-F238E27FC236}">
                <a16:creationId xmlns:a16="http://schemas.microsoft.com/office/drawing/2014/main" id="{8D488C8C-1B01-554E-ACC6-8C39DB14C6A2}"/>
              </a:ext>
            </a:extLst>
          </p:cNvPr>
          <p:cNvSpPr>
            <a:spLocks noGrp="1"/>
          </p:cNvSpPr>
          <p:nvPr>
            <p:ph type="body" idx="11" hasCustomPrompt="1"/>
          </p:nvPr>
        </p:nvSpPr>
        <p:spPr>
          <a:xfrm>
            <a:off x="623888" y="4409631"/>
            <a:ext cx="7886700" cy="297332"/>
          </a:xfrm>
        </p:spPr>
        <p:txBody>
          <a:bodyPr>
            <a:normAutofit/>
          </a:bodyPr>
          <a:lstStyle>
            <a:lvl1pPr marL="0" indent="0">
              <a:buNone/>
              <a:defRPr sz="1400" b="0">
                <a:solidFill>
                  <a:srgbClr val="ECEAD1"/>
                </a:solidFill>
                <a:effectLs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Presenter Name | Date</a:t>
            </a:r>
          </a:p>
        </p:txBody>
      </p:sp>
    </p:spTree>
    <p:extLst>
      <p:ext uri="{BB962C8B-B14F-4D97-AF65-F5344CB8AC3E}">
        <p14:creationId xmlns:p14="http://schemas.microsoft.com/office/powerpoint/2010/main" val="3196963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ection Header-Green">
    <p:bg>
      <p:bgPr>
        <a:solidFill>
          <a:srgbClr val="0067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011204"/>
            <a:ext cx="7886700" cy="994172"/>
          </a:xfrm>
        </p:spPr>
        <p:txBody>
          <a:bodyPr/>
          <a:lstStyle>
            <a:lvl1pPr algn="ctr">
              <a:defRPr>
                <a:solidFill>
                  <a:schemeClr val="bg1"/>
                </a:solidFill>
              </a:defRPr>
            </a:lvl1pPr>
          </a:lstStyle>
          <a:p>
            <a:r>
              <a:rPr lang="en-US" dirty="0"/>
              <a:t>Simple Break Section</a:t>
            </a:r>
          </a:p>
        </p:txBody>
      </p:sp>
    </p:spTree>
    <p:extLst>
      <p:ext uri="{BB962C8B-B14F-4D97-AF65-F5344CB8AC3E}">
        <p14:creationId xmlns:p14="http://schemas.microsoft.com/office/powerpoint/2010/main" val="1663764291"/>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Section Header-Gray">
    <p:bg>
      <p:bgPr>
        <a:solidFill>
          <a:srgbClr val="7E96A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011204"/>
            <a:ext cx="7886700" cy="994172"/>
          </a:xfrm>
        </p:spPr>
        <p:txBody>
          <a:bodyPr/>
          <a:lstStyle>
            <a:lvl1pPr algn="ctr">
              <a:defRPr>
                <a:solidFill>
                  <a:schemeClr val="bg1"/>
                </a:solidFill>
              </a:defRPr>
            </a:lvl1pPr>
          </a:lstStyle>
          <a:p>
            <a:r>
              <a:rPr lang="en-US" dirty="0"/>
              <a:t>Simple Break Section</a:t>
            </a:r>
          </a:p>
        </p:txBody>
      </p:sp>
    </p:spTree>
    <p:extLst>
      <p:ext uri="{BB962C8B-B14F-4D97-AF65-F5344CB8AC3E}">
        <p14:creationId xmlns:p14="http://schemas.microsoft.com/office/powerpoint/2010/main" val="2990483581"/>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Phot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A3B7135-3D78-0E4B-9C26-9E7303734618}"/>
              </a:ext>
            </a:extLst>
          </p:cNvPr>
          <p:cNvSpPr/>
          <p:nvPr userDrawn="1"/>
        </p:nvSpPr>
        <p:spPr>
          <a:xfrm>
            <a:off x="182880" y="219456"/>
            <a:ext cx="8750808" cy="4754880"/>
          </a:xfrm>
          <a:prstGeom prst="rect">
            <a:avLst/>
          </a:prstGeom>
          <a:solidFill>
            <a:srgbClr val="0067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5" name="Title 1">
            <a:extLst>
              <a:ext uri="{FF2B5EF4-FFF2-40B4-BE49-F238E27FC236}">
                <a16:creationId xmlns:a16="http://schemas.microsoft.com/office/drawing/2014/main" id="{252DF257-01E2-CC4F-84E8-92951174BDE6}"/>
              </a:ext>
            </a:extLst>
          </p:cNvPr>
          <p:cNvSpPr>
            <a:spLocks noGrp="1"/>
          </p:cNvSpPr>
          <p:nvPr>
            <p:ph type="title" hasCustomPrompt="1"/>
          </p:nvPr>
        </p:nvSpPr>
        <p:spPr>
          <a:xfrm>
            <a:off x="628650" y="2011204"/>
            <a:ext cx="7886700" cy="994172"/>
          </a:xfrm>
        </p:spPr>
        <p:txBody>
          <a:bodyPr/>
          <a:lstStyle>
            <a:lvl1pPr algn="ctr">
              <a:defRPr>
                <a:solidFill>
                  <a:schemeClr val="bg1"/>
                </a:solidFill>
              </a:defRPr>
            </a:lvl1pPr>
          </a:lstStyle>
          <a:p>
            <a:r>
              <a:rPr lang="en-US" dirty="0"/>
              <a:t>Simple Break Section</a:t>
            </a:r>
          </a:p>
        </p:txBody>
      </p:sp>
    </p:spTree>
    <p:extLst>
      <p:ext uri="{BB962C8B-B14F-4D97-AF65-F5344CB8AC3E}">
        <p14:creationId xmlns:p14="http://schemas.microsoft.com/office/powerpoint/2010/main" val="15481566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Photo-2">
    <p:bg>
      <p:bgPr>
        <a:solidFill>
          <a:srgbClr val="0067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011203"/>
            <a:ext cx="3145064" cy="2734967"/>
          </a:xfrm>
        </p:spPr>
        <p:txBody>
          <a:bodyPr anchor="t"/>
          <a:lstStyle>
            <a:lvl1pPr algn="l">
              <a:defRPr>
                <a:solidFill>
                  <a:schemeClr val="bg1"/>
                </a:solidFill>
              </a:defRPr>
            </a:lvl1pPr>
          </a:lstStyle>
          <a:p>
            <a:r>
              <a:rPr lang="en-US" dirty="0"/>
              <a:t>Simple Break Section</a:t>
            </a:r>
          </a:p>
        </p:txBody>
      </p:sp>
      <p:sp>
        <p:nvSpPr>
          <p:cNvPr id="7" name="Picture Placeholder 2">
            <a:extLst>
              <a:ext uri="{FF2B5EF4-FFF2-40B4-BE49-F238E27FC236}">
                <a16:creationId xmlns:a16="http://schemas.microsoft.com/office/drawing/2014/main" id="{5D0E8F77-71F3-F946-9D23-CC819E7051D6}"/>
              </a:ext>
            </a:extLst>
          </p:cNvPr>
          <p:cNvSpPr>
            <a:spLocks noGrp="1" noChangeAspect="1"/>
          </p:cNvSpPr>
          <p:nvPr>
            <p:ph type="pic" idx="1"/>
          </p:nvPr>
        </p:nvSpPr>
        <p:spPr>
          <a:xfrm>
            <a:off x="4572000" y="0"/>
            <a:ext cx="4572000" cy="5143500"/>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Tree>
    <p:extLst>
      <p:ext uri="{BB962C8B-B14F-4D97-AF65-F5344CB8AC3E}">
        <p14:creationId xmlns:p14="http://schemas.microsoft.com/office/powerpoint/2010/main" val="83088370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8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85F8F3-4D20-5E43-8EB9-992296EA04A9}"/>
              </a:ext>
            </a:extLst>
          </p:cNvPr>
          <p:cNvSpPr/>
          <p:nvPr userDrawn="1"/>
        </p:nvSpPr>
        <p:spPr>
          <a:xfrm>
            <a:off x="0" y="-34017"/>
            <a:ext cx="3887391" cy="5204389"/>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29841" y="342900"/>
            <a:ext cx="2949178" cy="1200150"/>
          </a:xfrm>
        </p:spPr>
        <p:txBody>
          <a:bodyPr anchor="b"/>
          <a:lstStyle>
            <a:lvl1pPr>
              <a:defRPr sz="2400">
                <a:solidFill>
                  <a:schemeClr val="bg1"/>
                </a:solidFill>
              </a:defRPr>
            </a:lvl1pPr>
          </a:lstStyle>
          <a:p>
            <a:r>
              <a:rPr lang="en-US" dirty="0"/>
              <a:t>Header Goes Here</a:t>
            </a:r>
          </a:p>
        </p:txBody>
      </p:sp>
      <p:sp>
        <p:nvSpPr>
          <p:cNvPr id="3" name="Content Placeholder 2"/>
          <p:cNvSpPr>
            <a:spLocks noGrp="1"/>
          </p:cNvSpPr>
          <p:nvPr>
            <p:ph idx="1"/>
          </p:nvPr>
        </p:nvSpPr>
        <p:spPr>
          <a:xfrm>
            <a:off x="4144709" y="740569"/>
            <a:ext cx="4371831" cy="3655219"/>
          </a:xfrm>
        </p:spPr>
        <p:txBody>
          <a:bodyPr/>
          <a:lstStyle>
            <a:lvl1pPr>
              <a:defRPr sz="2400">
                <a:solidFill>
                  <a:srgbClr val="006747"/>
                </a:solidFill>
              </a:defRPr>
            </a:lvl1pPr>
            <a:lvl2pPr>
              <a:defRPr sz="2100">
                <a:solidFill>
                  <a:srgbClr val="006747"/>
                </a:solidFill>
              </a:defRPr>
            </a:lvl2pPr>
            <a:lvl3pPr>
              <a:defRPr sz="1800">
                <a:solidFill>
                  <a:srgbClr val="006747"/>
                </a:solidFill>
              </a:defRPr>
            </a:lvl3pPr>
            <a:lvl4pPr>
              <a:defRPr sz="1500">
                <a:solidFill>
                  <a:srgbClr val="006747"/>
                </a:solidFill>
              </a:defRPr>
            </a:lvl4pPr>
            <a:lvl5pPr>
              <a:defRPr sz="1500">
                <a:solidFill>
                  <a:srgbClr val="006747"/>
                </a:solidFill>
              </a:defRPr>
            </a:lvl5pPr>
            <a:lvl6pPr>
              <a:defRPr sz="1500"/>
            </a:lvl6pPr>
            <a:lvl7pPr>
              <a:defRPr sz="1500"/>
            </a:lvl7pPr>
            <a:lvl8pPr>
              <a:defRPr sz="1500"/>
            </a:lvl8pPr>
            <a:lvl9pPr>
              <a:defRPr sz="15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endParaRPr lang="en-US" dirty="0"/>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a:p>
        </p:txBody>
      </p:sp>
    </p:spTree>
    <p:extLst>
      <p:ext uri="{BB962C8B-B14F-4D97-AF65-F5344CB8AC3E}">
        <p14:creationId xmlns:p14="http://schemas.microsoft.com/office/powerpoint/2010/main" val="28962079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85F8F3-4D20-5E43-8EB9-992296EA04A9}"/>
              </a:ext>
            </a:extLst>
          </p:cNvPr>
          <p:cNvSpPr/>
          <p:nvPr userDrawn="1"/>
        </p:nvSpPr>
        <p:spPr>
          <a:xfrm>
            <a:off x="0" y="-34016"/>
            <a:ext cx="9144000" cy="2191590"/>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29840" y="342900"/>
            <a:ext cx="3099679" cy="1200150"/>
          </a:xfrm>
        </p:spPr>
        <p:txBody>
          <a:bodyPr anchor="b"/>
          <a:lstStyle>
            <a:lvl1pPr>
              <a:defRPr sz="2400">
                <a:solidFill>
                  <a:schemeClr val="bg1"/>
                </a:solidFill>
              </a:defRPr>
            </a:lvl1pPr>
          </a:lstStyle>
          <a:p>
            <a:r>
              <a:rPr lang="en-US" dirty="0"/>
              <a:t>Header Goes Here</a:t>
            </a:r>
          </a:p>
        </p:txBody>
      </p:sp>
      <p:sp>
        <p:nvSpPr>
          <p:cNvPr id="4" name="Text Placeholder 3"/>
          <p:cNvSpPr>
            <a:spLocks noGrp="1"/>
          </p:cNvSpPr>
          <p:nvPr>
            <p:ph type="body" sz="half" idx="2"/>
          </p:nvPr>
        </p:nvSpPr>
        <p:spPr>
          <a:xfrm>
            <a:off x="629841" y="2383604"/>
            <a:ext cx="4034626" cy="2208944"/>
          </a:xfrm>
        </p:spPr>
        <p:txBody>
          <a:bodyPr>
            <a:normAutofit/>
          </a:bodyPr>
          <a:lstStyle>
            <a:lvl1pPr marL="0" indent="0">
              <a:buNone/>
              <a:defRPr sz="1800">
                <a:solidFill>
                  <a:srgbClr val="466069"/>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endParaRPr lang="en-US" dirty="0"/>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a:p>
        </p:txBody>
      </p:sp>
      <p:sp>
        <p:nvSpPr>
          <p:cNvPr id="9" name="Picture Placeholder 5">
            <a:extLst>
              <a:ext uri="{FF2B5EF4-FFF2-40B4-BE49-F238E27FC236}">
                <a16:creationId xmlns:a16="http://schemas.microsoft.com/office/drawing/2014/main" id="{C83AE0ED-DAFE-6347-ACD6-B8BA2CC2DB67}"/>
              </a:ext>
            </a:extLst>
          </p:cNvPr>
          <p:cNvSpPr>
            <a:spLocks noGrp="1"/>
          </p:cNvSpPr>
          <p:nvPr>
            <p:ph type="pic" sz="quarter" idx="13"/>
          </p:nvPr>
        </p:nvSpPr>
        <p:spPr>
          <a:xfrm>
            <a:off x="5033963" y="-33338"/>
            <a:ext cx="3606800" cy="3732213"/>
          </a:xfrm>
        </p:spPr>
        <p:txBody>
          <a:bodyPr/>
          <a:lstStyle/>
          <a:p>
            <a:endParaRPr lang="en-US"/>
          </a:p>
        </p:txBody>
      </p:sp>
      <p:sp>
        <p:nvSpPr>
          <p:cNvPr id="10" name="Text Placeholder 3">
            <a:extLst>
              <a:ext uri="{FF2B5EF4-FFF2-40B4-BE49-F238E27FC236}">
                <a16:creationId xmlns:a16="http://schemas.microsoft.com/office/drawing/2014/main" id="{B51888F3-4D41-1847-B79F-091A153FEBA7}"/>
              </a:ext>
            </a:extLst>
          </p:cNvPr>
          <p:cNvSpPr>
            <a:spLocks noGrp="1"/>
          </p:cNvSpPr>
          <p:nvPr>
            <p:ph type="body" sz="half" idx="14"/>
          </p:nvPr>
        </p:nvSpPr>
        <p:spPr>
          <a:xfrm>
            <a:off x="5033963" y="3871644"/>
            <a:ext cx="3606800" cy="453776"/>
          </a:xfrm>
        </p:spPr>
        <p:txBody>
          <a:bodyPr/>
          <a:lstStyle>
            <a:lvl1pPr marL="0" indent="0" algn="ctr">
              <a:buNone/>
              <a:defRPr sz="1200">
                <a:solidFill>
                  <a:srgbClr val="466069"/>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endParaRPr lang="en-US" dirty="0"/>
          </a:p>
        </p:txBody>
      </p:sp>
    </p:spTree>
    <p:extLst>
      <p:ext uri="{BB962C8B-B14F-4D97-AF65-F5344CB8AC3E}">
        <p14:creationId xmlns:p14="http://schemas.microsoft.com/office/powerpoint/2010/main" val="10376025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9841" y="342900"/>
            <a:ext cx="2949178" cy="1200150"/>
          </a:xfrm>
        </p:spPr>
        <p:txBody>
          <a:bodyPr anchor="b"/>
          <a:lstStyle>
            <a:lvl1pPr>
              <a:defRPr sz="2400">
                <a:solidFill>
                  <a:srgbClr val="006747"/>
                </a:solidFill>
              </a:defRPr>
            </a:lvl1pPr>
          </a:lstStyle>
          <a:p>
            <a:r>
              <a:rPr lang="en-US" dirty="0"/>
              <a:t>Header Goes Here</a:t>
            </a:r>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solidFill>
                  <a:srgbClr val="466069"/>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endParaRPr lang="en-US" dirty="0"/>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a:p>
        </p:txBody>
      </p:sp>
      <p:sp>
        <p:nvSpPr>
          <p:cNvPr id="8" name="Rectangle 7">
            <a:extLst>
              <a:ext uri="{FF2B5EF4-FFF2-40B4-BE49-F238E27FC236}">
                <a16:creationId xmlns:a16="http://schemas.microsoft.com/office/drawing/2014/main" id="{89BF4C2C-1ED6-0F47-810A-EE823A1E98D4}"/>
              </a:ext>
            </a:extLst>
          </p:cNvPr>
          <p:cNvSpPr/>
          <p:nvPr userDrawn="1"/>
        </p:nvSpPr>
        <p:spPr>
          <a:xfrm>
            <a:off x="0" y="0"/>
            <a:ext cx="9144000" cy="139304"/>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85784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log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66172" y="740569"/>
            <a:ext cx="2949178" cy="802480"/>
          </a:xfrm>
        </p:spPr>
        <p:txBody>
          <a:bodyPr anchor="b"/>
          <a:lstStyle>
            <a:lvl1pPr>
              <a:defRPr sz="2400">
                <a:solidFill>
                  <a:srgbClr val="006747"/>
                </a:solidFill>
              </a:defRPr>
            </a:lvl1pPr>
          </a:lstStyle>
          <a:p>
            <a:r>
              <a:rPr lang="en-US" dirty="0"/>
              <a:t>Header Goes Here</a:t>
            </a:r>
          </a:p>
        </p:txBody>
      </p:sp>
      <p:sp>
        <p:nvSpPr>
          <p:cNvPr id="4" name="Text Placeholder 3"/>
          <p:cNvSpPr>
            <a:spLocks noGrp="1"/>
          </p:cNvSpPr>
          <p:nvPr>
            <p:ph type="body" sz="half" idx="2"/>
          </p:nvPr>
        </p:nvSpPr>
        <p:spPr>
          <a:xfrm>
            <a:off x="5566172" y="1543050"/>
            <a:ext cx="2949178" cy="2858691"/>
          </a:xfrm>
        </p:spPr>
        <p:txBody>
          <a:bodyPr/>
          <a:lstStyle>
            <a:lvl1pPr marL="0" indent="0">
              <a:buNone/>
              <a:defRPr sz="1200">
                <a:solidFill>
                  <a:srgbClr val="466069"/>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endParaRPr lang="en-US" dirty="0"/>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a:p>
        </p:txBody>
      </p:sp>
      <p:sp>
        <p:nvSpPr>
          <p:cNvPr id="11" name="Chart Placeholder 5">
            <a:extLst>
              <a:ext uri="{FF2B5EF4-FFF2-40B4-BE49-F238E27FC236}">
                <a16:creationId xmlns:a16="http://schemas.microsoft.com/office/drawing/2014/main" id="{88B55E94-566B-064E-82B6-C977F84F7C65}"/>
              </a:ext>
            </a:extLst>
          </p:cNvPr>
          <p:cNvSpPr>
            <a:spLocks noGrp="1"/>
          </p:cNvSpPr>
          <p:nvPr>
            <p:ph type="chart" sz="quarter" idx="14"/>
          </p:nvPr>
        </p:nvSpPr>
        <p:spPr>
          <a:xfrm>
            <a:off x="660663" y="740569"/>
            <a:ext cx="4627562" cy="3654425"/>
          </a:xfrm>
        </p:spPr>
        <p:txBody>
          <a:bodyPr/>
          <a:lstStyle/>
          <a:p>
            <a:endParaRPr lang="en-US" dirty="0"/>
          </a:p>
        </p:txBody>
      </p:sp>
    </p:spTree>
    <p:extLst>
      <p:ext uri="{BB962C8B-B14F-4D97-AF65-F5344CB8AC3E}">
        <p14:creationId xmlns:p14="http://schemas.microsoft.com/office/powerpoint/2010/main" val="41419466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d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71098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End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20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8ED12-1E52-6C4E-9F94-C31ED28A5BD2}"/>
              </a:ext>
            </a:extLst>
          </p:cNvPr>
          <p:cNvSpPr>
            <a:spLocks noGrp="1"/>
          </p:cNvSpPr>
          <p:nvPr>
            <p:ph type="title" hasCustomPrompt="1"/>
          </p:nvPr>
        </p:nvSpPr>
        <p:spPr>
          <a:xfrm>
            <a:off x="623888" y="467360"/>
            <a:ext cx="7886700" cy="1087964"/>
          </a:xfrm>
        </p:spPr>
        <p:txBody>
          <a:bodyPr anchor="b"/>
          <a:lstStyle>
            <a:lvl1pPr algn="r">
              <a:defRPr sz="4500">
                <a:solidFill>
                  <a:schemeClr val="bg1"/>
                </a:solidFill>
              </a:defRPr>
            </a:lvl1pPr>
          </a:lstStyle>
          <a:p>
            <a:r>
              <a:rPr lang="en-US" dirty="0"/>
              <a:t>Title Goes Here</a:t>
            </a:r>
          </a:p>
        </p:txBody>
      </p:sp>
      <p:sp>
        <p:nvSpPr>
          <p:cNvPr id="3" name="Text Placeholder 2">
            <a:extLst>
              <a:ext uri="{FF2B5EF4-FFF2-40B4-BE49-F238E27FC236}">
                <a16:creationId xmlns:a16="http://schemas.microsoft.com/office/drawing/2014/main" id="{8ADF4F18-B776-DD4E-AAD8-649F4A38F1E6}"/>
              </a:ext>
            </a:extLst>
          </p:cNvPr>
          <p:cNvSpPr>
            <a:spLocks noGrp="1"/>
          </p:cNvSpPr>
          <p:nvPr>
            <p:ph type="body" idx="1" hasCustomPrompt="1"/>
          </p:nvPr>
        </p:nvSpPr>
        <p:spPr>
          <a:xfrm>
            <a:off x="623888" y="1575565"/>
            <a:ext cx="7886700" cy="562570"/>
          </a:xfrm>
        </p:spPr>
        <p:txBody>
          <a:bodyPr>
            <a:normAutofit/>
          </a:bodyPr>
          <a:lstStyle>
            <a:lvl1pPr marL="0" indent="0" algn="r">
              <a:buNone/>
              <a:defRPr sz="1600" b="1" spc="100" baseline="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SUBTITLE GOES HERE</a:t>
            </a:r>
          </a:p>
        </p:txBody>
      </p:sp>
      <p:sp>
        <p:nvSpPr>
          <p:cNvPr id="4" name="Text Placeholder 2">
            <a:extLst>
              <a:ext uri="{FF2B5EF4-FFF2-40B4-BE49-F238E27FC236}">
                <a16:creationId xmlns:a16="http://schemas.microsoft.com/office/drawing/2014/main" id="{8C5BBF53-4D71-3C4A-B4D0-13621C769C28}"/>
              </a:ext>
            </a:extLst>
          </p:cNvPr>
          <p:cNvSpPr>
            <a:spLocks noGrp="1"/>
          </p:cNvSpPr>
          <p:nvPr>
            <p:ph type="body" idx="11" hasCustomPrompt="1"/>
          </p:nvPr>
        </p:nvSpPr>
        <p:spPr>
          <a:xfrm>
            <a:off x="623888" y="2296351"/>
            <a:ext cx="7886700" cy="297332"/>
          </a:xfrm>
        </p:spPr>
        <p:txBody>
          <a:bodyPr>
            <a:normAutofit/>
          </a:bodyPr>
          <a:lstStyle>
            <a:lvl1pPr marL="0" indent="0" algn="r">
              <a:buNone/>
              <a:defRPr sz="1400" b="0">
                <a:solidFill>
                  <a:srgbClr val="ECEAD1"/>
                </a:solidFill>
                <a:effectLs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Presenter Name | Date</a:t>
            </a:r>
          </a:p>
        </p:txBody>
      </p:sp>
    </p:spTree>
    <p:extLst>
      <p:ext uri="{BB962C8B-B14F-4D97-AF65-F5344CB8AC3E}">
        <p14:creationId xmlns:p14="http://schemas.microsoft.com/office/powerpoint/2010/main" val="4385333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63639" y="1245947"/>
            <a:ext cx="8223161" cy="3086100"/>
          </a:xfrm>
        </p:spPr>
        <p:txBody>
          <a:bodyPr/>
          <a:lstStyle>
            <a:lvl1pPr>
              <a:buClr>
                <a:srgbClr val="C8102E"/>
              </a:buClr>
              <a:defRPr/>
            </a:lvl1pPr>
            <a:lvl2pPr>
              <a:buClr>
                <a:srgbClr val="C8102E"/>
              </a:buClr>
              <a:defRPr/>
            </a:lvl2pPr>
            <a:lvl3pPr>
              <a:buClr>
                <a:srgbClr val="C8102E"/>
              </a:buClr>
              <a:defRPr/>
            </a:lvl3pPr>
            <a:lvl4pPr>
              <a:buClr>
                <a:srgbClr val="C8102E"/>
              </a:buClr>
              <a:defRPr/>
            </a:lvl4pPr>
            <a:lvl5pPr>
              <a:buClr>
                <a:srgbClr val="C8102E"/>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6553200" y="4286251"/>
            <a:ext cx="2133600" cy="273844"/>
          </a:xfrm>
          <a:prstGeom prst="rect">
            <a:avLst/>
          </a:prstGeom>
        </p:spPr>
        <p:txBody>
          <a:bodyPr vert="horz" lIns="91440" tIns="45720" rIns="91440" bIns="45720" rtlCol="0" anchor="ctr"/>
          <a:lstStyle>
            <a:lvl1pPr algn="r">
              <a:defRPr sz="900">
                <a:solidFill>
                  <a:srgbClr val="ACA39A"/>
                </a:solidFill>
              </a:defRPr>
            </a:lvl1pPr>
          </a:lstStyle>
          <a:p>
            <a:fld id="{179A9A4E-4C82-4D44-9372-C31BB3818094}" type="slidenum">
              <a:rPr lang="en-US" smtClean="0"/>
              <a:pPr/>
              <a:t>‹#›</a:t>
            </a:fld>
            <a:endParaRPr lang="en-US" dirty="0"/>
          </a:p>
        </p:txBody>
      </p:sp>
      <p:sp>
        <p:nvSpPr>
          <p:cNvPr id="7" name="Rectangle 6"/>
          <p:cNvSpPr/>
          <p:nvPr userDrawn="1"/>
        </p:nvSpPr>
        <p:spPr>
          <a:xfrm>
            <a:off x="5715001" y="4667066"/>
            <a:ext cx="2396810" cy="369332"/>
          </a:xfrm>
          <a:prstGeom prst="rect">
            <a:avLst/>
          </a:prstGeom>
        </p:spPr>
        <p:txBody>
          <a:bodyPr wrap="none">
            <a:spAutoFit/>
          </a:bodyPr>
          <a:lstStyle/>
          <a:p>
            <a:pPr lvl="0"/>
            <a:r>
              <a:rPr lang="en-US" sz="1800" dirty="0">
                <a:solidFill>
                  <a:schemeClr val="bg1"/>
                </a:solidFill>
              </a:rPr>
              <a:t>Ivy College of Business</a:t>
            </a:r>
          </a:p>
        </p:txBody>
      </p:sp>
    </p:spTree>
    <p:extLst>
      <p:ext uri="{BB962C8B-B14F-4D97-AF65-F5344CB8AC3E}">
        <p14:creationId xmlns:p14="http://schemas.microsoft.com/office/powerpoint/2010/main" val="23848573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6" name="Slide Number Placeholder 5"/>
          <p:cNvSpPr>
            <a:spLocks noGrp="1"/>
          </p:cNvSpPr>
          <p:nvPr>
            <p:ph type="sldNum" sz="quarter" idx="4"/>
          </p:nvPr>
        </p:nvSpPr>
        <p:spPr>
          <a:xfrm>
            <a:off x="6553200" y="4286250"/>
            <a:ext cx="2133600" cy="273844"/>
          </a:xfrm>
          <a:prstGeom prst="rect">
            <a:avLst/>
          </a:prstGeom>
        </p:spPr>
        <p:txBody>
          <a:bodyPr vert="horz" lIns="91440" tIns="45720" rIns="91440" bIns="45720" rtlCol="0" anchor="ctr"/>
          <a:lstStyle>
            <a:lvl1pPr algn="r">
              <a:defRPr sz="1200">
                <a:solidFill>
                  <a:srgbClr val="ACA39A"/>
                </a:solidFill>
              </a:defRPr>
            </a:lvl1pPr>
          </a:lstStyle>
          <a:p>
            <a:fld id="{179A9A4E-4C82-4D44-9372-C31BB3818094}" type="slidenum">
              <a:rPr lang="en-US" smtClean="0"/>
              <a:pPr/>
              <a:t>‹#›</a:t>
            </a:fld>
            <a:endParaRPr lang="en-US" dirty="0"/>
          </a:p>
        </p:txBody>
      </p:sp>
      <p:sp>
        <p:nvSpPr>
          <p:cNvPr id="5" name="Text Placeholder 7"/>
          <p:cNvSpPr>
            <a:spLocks noGrp="1"/>
          </p:cNvSpPr>
          <p:nvPr>
            <p:ph type="body" sz="quarter" idx="10" hasCustomPrompt="1"/>
          </p:nvPr>
        </p:nvSpPr>
        <p:spPr>
          <a:xfrm>
            <a:off x="6324600" y="4743450"/>
            <a:ext cx="2438400" cy="28575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22784380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63639" y="1245947"/>
            <a:ext cx="8223161" cy="3086100"/>
          </a:xfrm>
        </p:spPr>
        <p:txBody>
          <a:bodyPr/>
          <a:lstStyle>
            <a:lvl1pPr>
              <a:buClr>
                <a:srgbClr val="C8102E"/>
              </a:buClr>
              <a:defRPr/>
            </a:lvl1pPr>
            <a:lvl2pPr>
              <a:buClr>
                <a:srgbClr val="C8102E"/>
              </a:buClr>
              <a:defRPr/>
            </a:lvl2pPr>
            <a:lvl3pPr>
              <a:buClr>
                <a:srgbClr val="C8102E"/>
              </a:buClr>
              <a:defRPr/>
            </a:lvl3pPr>
            <a:lvl4pPr>
              <a:buClr>
                <a:srgbClr val="C8102E"/>
              </a:buClr>
              <a:defRPr/>
            </a:lvl4pPr>
            <a:lvl5pPr>
              <a:buClr>
                <a:srgbClr val="C8102E"/>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6553200" y="4286251"/>
            <a:ext cx="2133600" cy="273844"/>
          </a:xfrm>
          <a:prstGeom prst="rect">
            <a:avLst/>
          </a:prstGeom>
        </p:spPr>
        <p:txBody>
          <a:bodyPr vert="horz" lIns="91440" tIns="45720" rIns="91440" bIns="45720" rtlCol="0" anchor="ctr"/>
          <a:lstStyle>
            <a:lvl1pPr algn="r">
              <a:defRPr sz="900">
                <a:solidFill>
                  <a:srgbClr val="ACA39A"/>
                </a:solidFill>
              </a:defRPr>
            </a:lvl1pPr>
          </a:lstStyle>
          <a:p>
            <a:fld id="{179A9A4E-4C82-4D44-9372-C31BB3818094}" type="slidenum">
              <a:rPr lang="en-US" smtClean="0"/>
              <a:pPr/>
              <a:t>‹#›</a:t>
            </a:fld>
            <a:endParaRPr lang="en-US" dirty="0"/>
          </a:p>
        </p:txBody>
      </p:sp>
      <p:sp>
        <p:nvSpPr>
          <p:cNvPr id="7" name="Rectangle 6"/>
          <p:cNvSpPr/>
          <p:nvPr userDrawn="1"/>
        </p:nvSpPr>
        <p:spPr>
          <a:xfrm>
            <a:off x="5715001" y="4667066"/>
            <a:ext cx="2396810" cy="369332"/>
          </a:xfrm>
          <a:prstGeom prst="rect">
            <a:avLst/>
          </a:prstGeom>
        </p:spPr>
        <p:txBody>
          <a:bodyPr wrap="none">
            <a:spAutoFit/>
          </a:bodyPr>
          <a:lstStyle/>
          <a:p>
            <a:pPr lvl="0"/>
            <a:r>
              <a:rPr lang="en-US" sz="1800" dirty="0">
                <a:solidFill>
                  <a:schemeClr val="bg1"/>
                </a:solidFill>
              </a:rPr>
              <a:t>Ivy College of Business</a:t>
            </a:r>
          </a:p>
        </p:txBody>
      </p:sp>
    </p:spTree>
    <p:extLst>
      <p:ext uri="{BB962C8B-B14F-4D97-AF65-F5344CB8AC3E}">
        <p14:creationId xmlns:p14="http://schemas.microsoft.com/office/powerpoint/2010/main" val="2918853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Logo-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75352"/>
            <a:ext cx="7886700" cy="692663"/>
          </a:xfrm>
        </p:spPr>
        <p:txBody>
          <a:bodyPr/>
          <a:lstStyle>
            <a:lvl1pPr>
              <a:defRPr>
                <a:solidFill>
                  <a:srgbClr val="006747"/>
                </a:solidFill>
              </a:defRPr>
            </a:lvl1pPr>
          </a:lstStyle>
          <a:p>
            <a:r>
              <a:rPr lang="en-US" dirty="0"/>
              <a:t>Header Goes Here</a:t>
            </a:r>
          </a:p>
        </p:txBody>
      </p:sp>
      <p:sp>
        <p:nvSpPr>
          <p:cNvPr id="3" name="Content Placeholder 2"/>
          <p:cNvSpPr>
            <a:spLocks noGrp="1"/>
          </p:cNvSpPr>
          <p:nvPr>
            <p:ph idx="1"/>
          </p:nvPr>
        </p:nvSpPr>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0F5EC011-0DA0-DB45-996E-85C7F379AB45}" type="slidenum">
              <a:rPr lang="en-US" smtClean="0"/>
              <a:t>‹#›</a:t>
            </a:fld>
            <a:endParaRPr lang="en-US"/>
          </a:p>
        </p:txBody>
      </p:sp>
    </p:spTree>
    <p:extLst>
      <p:ext uri="{BB962C8B-B14F-4D97-AF65-F5344CB8AC3E}">
        <p14:creationId xmlns:p14="http://schemas.microsoft.com/office/powerpoint/2010/main" val="504156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Logo-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6747"/>
                </a:solidFill>
              </a:defRPr>
            </a:lvl1pPr>
          </a:lstStyle>
          <a:p>
            <a:r>
              <a:rPr lang="en-US" dirty="0"/>
              <a:t>Header Goes Here</a:t>
            </a:r>
          </a:p>
        </p:txBody>
      </p:sp>
      <p:sp>
        <p:nvSpPr>
          <p:cNvPr id="3" name="Content Placeholder 2"/>
          <p:cNvSpPr>
            <a:spLocks noGrp="1"/>
          </p:cNvSpPr>
          <p:nvPr>
            <p:ph idx="1"/>
          </p:nvPr>
        </p:nvSpPr>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0F5EC011-0DA0-DB45-996E-85C7F379AB45}" type="slidenum">
              <a:rPr lang="en-US" smtClean="0"/>
              <a:t>‹#›</a:t>
            </a:fld>
            <a:endParaRPr lang="en-US" dirty="0"/>
          </a:p>
        </p:txBody>
      </p:sp>
    </p:spTree>
    <p:extLst>
      <p:ext uri="{BB962C8B-B14F-4D97-AF65-F5344CB8AC3E}">
        <p14:creationId xmlns:p14="http://schemas.microsoft.com/office/powerpoint/2010/main" val="2753745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6747"/>
                </a:solidFill>
              </a:defRPr>
            </a:lvl1pPr>
          </a:lstStyle>
          <a:p>
            <a:r>
              <a:rPr lang="en-US" dirty="0"/>
              <a:t>Header Goes Here</a:t>
            </a:r>
          </a:p>
        </p:txBody>
      </p:sp>
      <p:sp>
        <p:nvSpPr>
          <p:cNvPr id="3" name="Content Placeholder 2"/>
          <p:cNvSpPr>
            <a:spLocks noGrp="1"/>
          </p:cNvSpPr>
          <p:nvPr>
            <p:ph idx="1"/>
          </p:nvPr>
        </p:nvSpPr>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ACB8BCE3-AF16-6D41-B95F-884EAC5A8EB3}"/>
              </a:ext>
            </a:extLst>
          </p:cNvPr>
          <p:cNvSpPr/>
          <p:nvPr userDrawn="1"/>
        </p:nvSpPr>
        <p:spPr>
          <a:xfrm>
            <a:off x="0" y="0"/>
            <a:ext cx="9144000" cy="139304"/>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0F5EC011-0DA0-DB45-996E-85C7F379AB45}" type="slidenum">
              <a:rPr lang="en-US" smtClean="0"/>
              <a:t>‹#›</a:t>
            </a:fld>
            <a:endParaRPr lang="en-US"/>
          </a:p>
        </p:txBody>
      </p:sp>
    </p:spTree>
    <p:extLst>
      <p:ext uri="{BB962C8B-B14F-4D97-AF65-F5344CB8AC3E}">
        <p14:creationId xmlns:p14="http://schemas.microsoft.com/office/powerpoint/2010/main" val="2180153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6747"/>
                </a:solidFill>
              </a:defRPr>
            </a:lvl1pPr>
          </a:lstStyle>
          <a:p>
            <a:r>
              <a:rPr lang="en-US" dirty="0"/>
              <a:t>Header Goes Here</a:t>
            </a:r>
          </a:p>
        </p:txBody>
      </p:sp>
      <p:sp>
        <p:nvSpPr>
          <p:cNvPr id="3" name="Content Placeholder 2"/>
          <p:cNvSpPr>
            <a:spLocks noGrp="1"/>
          </p:cNvSpPr>
          <p:nvPr>
            <p:ph sz="half" idx="1"/>
          </p:nvPr>
        </p:nvSpPr>
        <p:spPr>
          <a:xfrm>
            <a:off x="628650" y="1369219"/>
            <a:ext cx="3886200" cy="3263504"/>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369219"/>
            <a:ext cx="3886200" cy="3263504"/>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a:p>
        </p:txBody>
      </p:sp>
      <p:sp>
        <p:nvSpPr>
          <p:cNvPr id="8" name="Rectangle 7">
            <a:extLst>
              <a:ext uri="{FF2B5EF4-FFF2-40B4-BE49-F238E27FC236}">
                <a16:creationId xmlns:a16="http://schemas.microsoft.com/office/drawing/2014/main" id="{58982119-F744-1E4F-96A4-52E6E6E53056}"/>
              </a:ext>
            </a:extLst>
          </p:cNvPr>
          <p:cNvSpPr/>
          <p:nvPr userDrawn="1"/>
        </p:nvSpPr>
        <p:spPr>
          <a:xfrm>
            <a:off x="0" y="0"/>
            <a:ext cx="9144000" cy="139304"/>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4935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3844"/>
            <a:ext cx="7886700" cy="994172"/>
          </a:xfrm>
        </p:spPr>
        <p:txBody>
          <a:bodyPr/>
          <a:lstStyle>
            <a:lvl1pPr>
              <a:defRPr>
                <a:solidFill>
                  <a:srgbClr val="006747"/>
                </a:solidFill>
              </a:defRPr>
            </a:lvl1pPr>
          </a:lstStyle>
          <a:p>
            <a:r>
              <a:rPr lang="en-US" dirty="0"/>
              <a:t>Header Goes Here</a:t>
            </a:r>
          </a:p>
        </p:txBody>
      </p:sp>
      <p:sp>
        <p:nvSpPr>
          <p:cNvPr id="8" name="Rectangle 7">
            <a:extLst>
              <a:ext uri="{FF2B5EF4-FFF2-40B4-BE49-F238E27FC236}">
                <a16:creationId xmlns:a16="http://schemas.microsoft.com/office/drawing/2014/main" id="{ACB8BCE3-AF16-6D41-B95F-884EAC5A8EB3}"/>
              </a:ext>
            </a:extLst>
          </p:cNvPr>
          <p:cNvSpPr/>
          <p:nvPr userDrawn="1"/>
        </p:nvSpPr>
        <p:spPr>
          <a:xfrm>
            <a:off x="1" y="0"/>
            <a:ext cx="179462" cy="5143500"/>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0F5EC011-0DA0-DB45-996E-85C7F379AB45}" type="slidenum">
              <a:rPr lang="en-US" smtClean="0"/>
              <a:t>‹#›</a:t>
            </a:fld>
            <a:endParaRPr lang="en-US"/>
          </a:p>
        </p:txBody>
      </p:sp>
      <p:sp>
        <p:nvSpPr>
          <p:cNvPr id="7" name="Content Placeholder 3">
            <a:extLst>
              <a:ext uri="{FF2B5EF4-FFF2-40B4-BE49-F238E27FC236}">
                <a16:creationId xmlns:a16="http://schemas.microsoft.com/office/drawing/2014/main" id="{5BB23591-16BE-954D-B59B-91BFDA6632C9}"/>
              </a:ext>
            </a:extLst>
          </p:cNvPr>
          <p:cNvSpPr>
            <a:spLocks noGrp="1"/>
          </p:cNvSpPr>
          <p:nvPr>
            <p:ph sz="half" idx="2"/>
          </p:nvPr>
        </p:nvSpPr>
        <p:spPr>
          <a:xfrm>
            <a:off x="4629150" y="1369219"/>
            <a:ext cx="3886200" cy="3263504"/>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4">
            <a:extLst>
              <a:ext uri="{FF2B5EF4-FFF2-40B4-BE49-F238E27FC236}">
                <a16:creationId xmlns:a16="http://schemas.microsoft.com/office/drawing/2014/main" id="{BE2CF947-D569-5840-90FE-2AE8871A80C0}"/>
              </a:ext>
            </a:extLst>
          </p:cNvPr>
          <p:cNvSpPr>
            <a:spLocks noGrp="1"/>
          </p:cNvSpPr>
          <p:nvPr>
            <p:ph type="pic" sz="quarter" idx="13"/>
          </p:nvPr>
        </p:nvSpPr>
        <p:spPr>
          <a:xfrm>
            <a:off x="628650" y="1369219"/>
            <a:ext cx="3874984" cy="3263504"/>
          </a:xfrm>
        </p:spPr>
        <p:txBody>
          <a:bodyPr/>
          <a:lstStyle/>
          <a:p>
            <a:endParaRPr lang="en-US"/>
          </a:p>
        </p:txBody>
      </p:sp>
    </p:spTree>
    <p:extLst>
      <p:ext uri="{BB962C8B-B14F-4D97-AF65-F5344CB8AC3E}">
        <p14:creationId xmlns:p14="http://schemas.microsoft.com/office/powerpoint/2010/main" val="183811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3">
    <p:bg>
      <p:bgPr>
        <a:solidFill>
          <a:srgbClr val="ECEAD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6747"/>
                </a:solidFill>
              </a:defRPr>
            </a:lvl1pPr>
          </a:lstStyle>
          <a:p>
            <a:r>
              <a:rPr lang="en-US" dirty="0"/>
              <a:t>Header Goes Here</a:t>
            </a:r>
          </a:p>
        </p:txBody>
      </p:sp>
      <p:sp>
        <p:nvSpPr>
          <p:cNvPr id="3" name="Content Placeholder 2"/>
          <p:cNvSpPr>
            <a:spLocks noGrp="1"/>
          </p:cNvSpPr>
          <p:nvPr>
            <p:ph sz="half" idx="1"/>
          </p:nvPr>
        </p:nvSpPr>
        <p:spPr>
          <a:xfrm>
            <a:off x="628650" y="1369219"/>
            <a:ext cx="3886200" cy="3263504"/>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369219"/>
            <a:ext cx="3886200" cy="3263504"/>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a:p>
        </p:txBody>
      </p:sp>
      <p:sp>
        <p:nvSpPr>
          <p:cNvPr id="8" name="Rectangle 7">
            <a:extLst>
              <a:ext uri="{FF2B5EF4-FFF2-40B4-BE49-F238E27FC236}">
                <a16:creationId xmlns:a16="http://schemas.microsoft.com/office/drawing/2014/main" id="{58982119-F744-1E4F-96A4-52E6E6E53056}"/>
              </a:ext>
            </a:extLst>
          </p:cNvPr>
          <p:cNvSpPr/>
          <p:nvPr userDrawn="1"/>
        </p:nvSpPr>
        <p:spPr>
          <a:xfrm>
            <a:off x="0" y="0"/>
            <a:ext cx="9144000" cy="139304"/>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1482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9841" y="273844"/>
            <a:ext cx="7886700" cy="994172"/>
          </a:xfrm>
        </p:spPr>
        <p:txBody>
          <a:bodyPr/>
          <a:lstStyle>
            <a:lvl1pPr>
              <a:defRPr>
                <a:solidFill>
                  <a:srgbClr val="006747"/>
                </a:solidFill>
              </a:defRPr>
            </a:lvl1pPr>
          </a:lstStyle>
          <a:p>
            <a:r>
              <a:rPr lang="en-US" dirty="0"/>
              <a:t>Header Goes Here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solidFill>
                  <a:srgbClr val="006747"/>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endParaRPr lang="en-US" dirty="0"/>
          </a:p>
        </p:txBody>
      </p:sp>
      <p:sp>
        <p:nvSpPr>
          <p:cNvPr id="4" name="Content Placeholder 3"/>
          <p:cNvSpPr>
            <a:spLocks noGrp="1"/>
          </p:cNvSpPr>
          <p:nvPr>
            <p:ph sz="half" idx="2"/>
          </p:nvPr>
        </p:nvSpPr>
        <p:spPr>
          <a:xfrm>
            <a:off x="629842" y="1878806"/>
            <a:ext cx="3868340" cy="2763441"/>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solidFill>
                  <a:srgbClr val="006747"/>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endParaRPr lang="en-US" dirty="0"/>
          </a:p>
        </p:txBody>
      </p:sp>
      <p:sp>
        <p:nvSpPr>
          <p:cNvPr id="6" name="Content Placeholder 5"/>
          <p:cNvSpPr>
            <a:spLocks noGrp="1"/>
          </p:cNvSpPr>
          <p:nvPr>
            <p:ph sz="quarter" idx="4"/>
          </p:nvPr>
        </p:nvSpPr>
        <p:spPr>
          <a:xfrm>
            <a:off x="4629150" y="1878806"/>
            <a:ext cx="3887391" cy="2763441"/>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lstStyle/>
          <a:p>
            <a:fld id="{0F5EC011-0DA0-DB45-996E-85C7F379AB45}" type="slidenum">
              <a:rPr lang="en-US" smtClean="0"/>
              <a:t>‹#›</a:t>
            </a:fld>
            <a:endParaRPr lang="en-US" dirty="0"/>
          </a:p>
        </p:txBody>
      </p:sp>
      <p:sp>
        <p:nvSpPr>
          <p:cNvPr id="10" name="Rectangle 9">
            <a:extLst>
              <a:ext uri="{FF2B5EF4-FFF2-40B4-BE49-F238E27FC236}">
                <a16:creationId xmlns:a16="http://schemas.microsoft.com/office/drawing/2014/main" id="{DEE8CF8B-D494-CC47-8E2D-52DC8E8EF28F}"/>
              </a:ext>
            </a:extLst>
          </p:cNvPr>
          <p:cNvSpPr/>
          <p:nvPr userDrawn="1"/>
        </p:nvSpPr>
        <p:spPr>
          <a:xfrm>
            <a:off x="0" y="0"/>
            <a:ext cx="9144000" cy="139304"/>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2911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A0930E96-9F1D-4749-BDBF-344ADF8F90F9}" type="datetimeFigureOut">
              <a:rPr lang="en-US" smtClean="0"/>
              <a:t>11/7/2023</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F5EC011-0DA0-DB45-996E-85C7F379AB45}" type="slidenum">
              <a:rPr lang="en-US" smtClean="0"/>
              <a:t>‹#›</a:t>
            </a:fld>
            <a:endParaRPr lang="en-US"/>
          </a:p>
        </p:txBody>
      </p:sp>
    </p:spTree>
    <p:extLst>
      <p:ext uri="{BB962C8B-B14F-4D97-AF65-F5344CB8AC3E}">
        <p14:creationId xmlns:p14="http://schemas.microsoft.com/office/powerpoint/2010/main" val="1848561185"/>
      </p:ext>
    </p:extLst>
  </p:cSld>
  <p:clrMap bg1="lt1" tx1="dk1" bg2="lt2" tx2="dk2" accent1="accent1" accent2="accent2" accent3="accent3" accent4="accent4" accent5="accent5" accent6="accent6" hlink="hlink" folHlink="folHlink"/>
  <p:sldLayoutIdLst>
    <p:sldLayoutId id="2147483661" r:id="rId1"/>
    <p:sldLayoutId id="2147483679" r:id="rId2"/>
    <p:sldLayoutId id="2147483677" r:id="rId3"/>
    <p:sldLayoutId id="2147483676" r:id="rId4"/>
    <p:sldLayoutId id="2147483662" r:id="rId5"/>
    <p:sldLayoutId id="2147483664" r:id="rId6"/>
    <p:sldLayoutId id="2147483672" r:id="rId7"/>
    <p:sldLayoutId id="2147483675" r:id="rId8"/>
    <p:sldLayoutId id="2147483665" r:id="rId9"/>
    <p:sldLayoutId id="2147483666" r:id="rId10"/>
    <p:sldLayoutId id="2147483671" r:id="rId11"/>
    <p:sldLayoutId id="2147483667" r:id="rId12"/>
    <p:sldLayoutId id="2147483670" r:id="rId13"/>
    <p:sldLayoutId id="2147483668" r:id="rId14"/>
    <p:sldLayoutId id="2147483673" r:id="rId15"/>
    <p:sldLayoutId id="2147483669" r:id="rId16"/>
    <p:sldLayoutId id="2147483678" r:id="rId17"/>
    <p:sldLayoutId id="2147483674" r:id="rId18"/>
    <p:sldLayoutId id="2147483680" r:id="rId19"/>
    <p:sldLayoutId id="2147483682" r:id="rId20"/>
    <p:sldLayoutId id="2147483683" r:id="rId21"/>
    <p:sldLayoutId id="2147483685" r:id="rId22"/>
  </p:sldLayoutIdLst>
  <p:txStyles>
    <p:titleStyle>
      <a:lvl1pPr algn="l" defTabSz="685800" rtl="0" eaLnBrk="1" latinLnBrk="0" hangingPunct="1">
        <a:lnSpc>
          <a:spcPct val="90000"/>
        </a:lnSpc>
        <a:spcBef>
          <a:spcPct val="0"/>
        </a:spcBef>
        <a:buNone/>
        <a:defRPr sz="3000" b="1" kern="1200">
          <a:solidFill>
            <a:schemeClr val="tx1"/>
          </a:solidFill>
          <a:latin typeface="Arial" panose="020B0604020202020204" pitchFamily="34" charset="0"/>
          <a:ea typeface="+mj-ea"/>
          <a:cs typeface="Arial" panose="020B060402020202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24.sv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44.sv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5.png"/><Relationship Id="rId4"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6.png"/><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archive.ics.uci.edu/dataset/125/insurance+company+benchmark+coil+2000"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A7574-9D91-CB30-8AD9-32D59AA0F65B}"/>
              </a:ext>
            </a:extLst>
          </p:cNvPr>
          <p:cNvSpPr>
            <a:spLocks noGrp="1"/>
          </p:cNvSpPr>
          <p:nvPr>
            <p:ph type="title"/>
          </p:nvPr>
        </p:nvSpPr>
        <p:spPr/>
        <p:txBody>
          <a:bodyPr>
            <a:normAutofit/>
          </a:bodyPr>
          <a:lstStyle/>
          <a:p>
            <a:r>
              <a:rPr lang="en-US" dirty="0"/>
              <a:t>PREDICTING THE CARAVAN INSURANCE POLICY USER’S</a:t>
            </a:r>
          </a:p>
        </p:txBody>
      </p:sp>
      <p:sp>
        <p:nvSpPr>
          <p:cNvPr id="3" name="TextBox 2">
            <a:extLst>
              <a:ext uri="{FF2B5EF4-FFF2-40B4-BE49-F238E27FC236}">
                <a16:creationId xmlns:a16="http://schemas.microsoft.com/office/drawing/2014/main" id="{1AF4C40B-1E9E-6D14-CDCA-8155D503F5EF}"/>
              </a:ext>
            </a:extLst>
          </p:cNvPr>
          <p:cNvSpPr txBox="1"/>
          <p:nvPr/>
        </p:nvSpPr>
        <p:spPr>
          <a:xfrm>
            <a:off x="6662057" y="4066902"/>
            <a:ext cx="2943497" cy="369332"/>
          </a:xfrm>
          <a:prstGeom prst="rect">
            <a:avLst/>
          </a:prstGeom>
          <a:noFill/>
        </p:spPr>
        <p:txBody>
          <a:bodyPr wrap="square" rtlCol="0">
            <a:spAutoFit/>
          </a:bodyPr>
          <a:lstStyle/>
          <a:p>
            <a:r>
              <a:rPr lang="en-US" sz="1800" b="1" dirty="0">
                <a:solidFill>
                  <a:schemeClr val="bg1"/>
                </a:solidFill>
                <a:latin typeface="Aptos Black" panose="020B0004020202020204" pitchFamily="34" charset="0"/>
              </a:rPr>
              <a:t>TEAM – DATA NINJAS</a:t>
            </a:r>
          </a:p>
        </p:txBody>
      </p:sp>
      <p:pic>
        <p:nvPicPr>
          <p:cNvPr id="6" name="Picture 5">
            <a:extLst>
              <a:ext uri="{FF2B5EF4-FFF2-40B4-BE49-F238E27FC236}">
                <a16:creationId xmlns:a16="http://schemas.microsoft.com/office/drawing/2014/main" id="{FB02A975-D1F2-F077-B51E-A94DE3A6DBFA}"/>
              </a:ext>
            </a:extLst>
          </p:cNvPr>
          <p:cNvPicPr>
            <a:picLocks noChangeAspect="1"/>
          </p:cNvPicPr>
          <p:nvPr/>
        </p:nvPicPr>
        <p:blipFill>
          <a:blip r:embed="rId3"/>
          <a:stretch>
            <a:fillRect/>
          </a:stretch>
        </p:blipFill>
        <p:spPr>
          <a:xfrm>
            <a:off x="0" y="4644553"/>
            <a:ext cx="9079775" cy="498947"/>
          </a:xfrm>
          <a:prstGeom prst="rect">
            <a:avLst/>
          </a:prstGeom>
        </p:spPr>
      </p:pic>
    </p:spTree>
    <p:extLst>
      <p:ext uri="{BB962C8B-B14F-4D97-AF65-F5344CB8AC3E}">
        <p14:creationId xmlns:p14="http://schemas.microsoft.com/office/powerpoint/2010/main" val="32954077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181966"/>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182309"/>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80833" y="-3980834"/>
            <a:ext cx="1182335"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B8BA3B9-AB6F-4F65-A633-3416373E49F0}"/>
              </a:ext>
            </a:extLst>
          </p:cNvPr>
          <p:cNvSpPr>
            <a:spLocks noGrp="1"/>
          </p:cNvSpPr>
          <p:nvPr>
            <p:ph type="title"/>
          </p:nvPr>
        </p:nvSpPr>
        <p:spPr>
          <a:xfrm>
            <a:off x="1028697" y="261648"/>
            <a:ext cx="7533018" cy="658297"/>
          </a:xfrm>
        </p:spPr>
        <p:txBody>
          <a:bodyPr anchor="ctr">
            <a:normAutofit/>
          </a:bodyPr>
          <a:lstStyle/>
          <a:p>
            <a:r>
              <a:rPr lang="en-US">
                <a:solidFill>
                  <a:srgbClr val="FFFFFF"/>
                </a:solidFill>
              </a:rPr>
              <a:t>Model Fitting :</a:t>
            </a:r>
          </a:p>
        </p:txBody>
      </p:sp>
      <p:graphicFrame>
        <p:nvGraphicFramePr>
          <p:cNvPr id="5" name="Content Placeholder 2">
            <a:extLst>
              <a:ext uri="{FF2B5EF4-FFF2-40B4-BE49-F238E27FC236}">
                <a16:creationId xmlns:a16="http://schemas.microsoft.com/office/drawing/2014/main" id="{12F56397-A8BF-9F45-9C3E-850AA1D21065}"/>
              </a:ext>
            </a:extLst>
          </p:cNvPr>
          <p:cNvGraphicFramePr>
            <a:graphicFrameLocks noGrp="1"/>
          </p:cNvGraphicFramePr>
          <p:nvPr>
            <p:ph idx="1"/>
            <p:extLst>
              <p:ext uri="{D42A27DB-BD31-4B8C-83A1-F6EECF244321}">
                <p14:modId xmlns:p14="http://schemas.microsoft.com/office/powerpoint/2010/main" val="3893151525"/>
              </p:ext>
            </p:extLst>
          </p:nvPr>
        </p:nvGraphicFramePr>
        <p:xfrm>
          <a:off x="501101" y="1366717"/>
          <a:ext cx="8195871" cy="3144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A10988F4-9866-D3DB-60BB-0D7DFD41EF3D}"/>
              </a:ext>
            </a:extLst>
          </p:cNvPr>
          <p:cNvPicPr>
            <a:picLocks noChangeAspect="1"/>
          </p:cNvPicPr>
          <p:nvPr/>
        </p:nvPicPr>
        <p:blipFill>
          <a:blip r:embed="rId8"/>
          <a:stretch>
            <a:fillRect/>
          </a:stretch>
        </p:blipFill>
        <p:spPr>
          <a:xfrm>
            <a:off x="0" y="4644553"/>
            <a:ext cx="9079775" cy="498947"/>
          </a:xfrm>
          <a:prstGeom prst="rect">
            <a:avLst/>
          </a:prstGeom>
        </p:spPr>
      </p:pic>
    </p:spTree>
    <p:extLst>
      <p:ext uri="{BB962C8B-B14F-4D97-AF65-F5344CB8AC3E}">
        <p14:creationId xmlns:p14="http://schemas.microsoft.com/office/powerpoint/2010/main" val="4251696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0578" y="602216"/>
            <a:ext cx="3733482" cy="1090538"/>
          </a:xfrm>
        </p:spPr>
        <p:txBody>
          <a:bodyPr>
            <a:normAutofit/>
          </a:bodyPr>
          <a:lstStyle/>
          <a:p>
            <a:r>
              <a:rPr lang="en-US" sz="2700" dirty="0">
                <a:solidFill>
                  <a:schemeClr val="tx2"/>
                </a:solidFill>
              </a:rPr>
              <a:t>Prediction Process:</a:t>
            </a:r>
          </a:p>
        </p:txBody>
      </p:sp>
      <p:pic>
        <p:nvPicPr>
          <p:cNvPr id="7" name="Graphic 6" descr="Statistics">
            <a:extLst>
              <a:ext uri="{FF2B5EF4-FFF2-40B4-BE49-F238E27FC236}">
                <a16:creationId xmlns:a16="http://schemas.microsoft.com/office/drawing/2014/main" id="{E6DCAA42-6CFF-3CAE-EEFF-D9428BA829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5212" y="1345384"/>
            <a:ext cx="2715016" cy="2715016"/>
          </a:xfrm>
          <a:prstGeom prst="rect">
            <a:avLst/>
          </a:prstGeom>
        </p:spPr>
      </p:pic>
      <p:sp>
        <p:nvSpPr>
          <p:cNvPr id="3" name="Content Placeholder 2"/>
          <p:cNvSpPr>
            <a:spLocks noGrp="1"/>
          </p:cNvSpPr>
          <p:nvPr>
            <p:ph idx="1"/>
          </p:nvPr>
        </p:nvSpPr>
        <p:spPr>
          <a:xfrm>
            <a:off x="4567930" y="1345385"/>
            <a:ext cx="3733184" cy="2895690"/>
          </a:xfrm>
        </p:spPr>
        <p:txBody>
          <a:bodyPr anchor="ctr">
            <a:noAutofit/>
          </a:bodyPr>
          <a:lstStyle/>
          <a:p>
            <a:endParaRPr lang="en-US" sz="2000" dirty="0">
              <a:solidFill>
                <a:schemeClr val="tx2"/>
              </a:solidFill>
            </a:endParaRPr>
          </a:p>
          <a:p>
            <a:endParaRPr lang="en-US" sz="2000" dirty="0">
              <a:solidFill>
                <a:schemeClr val="tx2"/>
              </a:solidFill>
            </a:endParaRPr>
          </a:p>
          <a:p>
            <a:endParaRPr lang="en-US" sz="2000" dirty="0">
              <a:solidFill>
                <a:schemeClr val="tx2"/>
              </a:solidFill>
            </a:endParaRPr>
          </a:p>
          <a:p>
            <a:r>
              <a:rPr lang="en-US" sz="2000" dirty="0">
                <a:solidFill>
                  <a:schemeClr val="tx2"/>
                </a:solidFill>
              </a:rPr>
              <a:t>Collect the Data</a:t>
            </a:r>
          </a:p>
          <a:p>
            <a:r>
              <a:rPr lang="en-US" sz="2000" dirty="0">
                <a:solidFill>
                  <a:schemeClr val="tx2"/>
                </a:solidFill>
              </a:rPr>
              <a:t>Clean the Data</a:t>
            </a:r>
          </a:p>
          <a:p>
            <a:r>
              <a:rPr lang="en-US" sz="2000" dirty="0">
                <a:solidFill>
                  <a:schemeClr val="tx2"/>
                </a:solidFill>
              </a:rPr>
              <a:t>Split the data </a:t>
            </a:r>
          </a:p>
          <a:p>
            <a:r>
              <a:rPr lang="en-US" sz="2000" dirty="0"/>
              <a:t>Train the data</a:t>
            </a:r>
          </a:p>
          <a:p>
            <a:r>
              <a:rPr lang="en-US" sz="2000" dirty="0"/>
              <a:t>Scaling the data</a:t>
            </a:r>
          </a:p>
          <a:p>
            <a:r>
              <a:rPr lang="en-US" sz="2000" dirty="0"/>
              <a:t>Fitting the models</a:t>
            </a:r>
          </a:p>
          <a:p>
            <a:r>
              <a:rPr lang="en-US" sz="2000" dirty="0"/>
              <a:t>Predicting “Yes” or “No” in Target Variable</a:t>
            </a:r>
            <a:endParaRPr lang="en-US" sz="2000" dirty="0">
              <a:solidFill>
                <a:schemeClr val="tx2"/>
              </a:solidFill>
            </a:endParaRPr>
          </a:p>
          <a:p>
            <a:endParaRPr lang="en-US" sz="2000" dirty="0">
              <a:solidFill>
                <a:schemeClr val="tx2"/>
              </a:solidFill>
            </a:endParaRPr>
          </a:p>
          <a:p>
            <a:endParaRPr lang="en-US" sz="2000" dirty="0">
              <a:solidFill>
                <a:schemeClr val="tx2"/>
              </a:solidFill>
            </a:endParaRP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976" y="39747"/>
            <a:ext cx="4446455" cy="5103753"/>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a:extLst>
              <a:ext uri="{FF2B5EF4-FFF2-40B4-BE49-F238E27FC236}">
                <a16:creationId xmlns:a16="http://schemas.microsoft.com/office/drawing/2014/main" id="{B35D3039-7A8E-733E-FEED-EA471194A0A3}"/>
              </a:ext>
            </a:extLst>
          </p:cNvPr>
          <p:cNvPicPr>
            <a:picLocks noChangeAspect="1"/>
          </p:cNvPicPr>
          <p:nvPr/>
        </p:nvPicPr>
        <p:blipFill>
          <a:blip r:embed="rId5"/>
          <a:stretch>
            <a:fillRect/>
          </a:stretch>
        </p:blipFill>
        <p:spPr>
          <a:xfrm>
            <a:off x="0" y="4644553"/>
            <a:ext cx="9079775" cy="498947"/>
          </a:xfrm>
          <a:prstGeom prst="rect">
            <a:avLst/>
          </a:prstGeom>
        </p:spPr>
      </p:pic>
    </p:spTree>
    <p:extLst>
      <p:ext uri="{BB962C8B-B14F-4D97-AF65-F5344CB8AC3E}">
        <p14:creationId xmlns:p14="http://schemas.microsoft.com/office/powerpoint/2010/main" val="2533441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DCD72-0673-91E8-EF45-169447131D93}"/>
              </a:ext>
            </a:extLst>
          </p:cNvPr>
          <p:cNvSpPr>
            <a:spLocks noGrp="1"/>
          </p:cNvSpPr>
          <p:nvPr>
            <p:ph type="title"/>
          </p:nvPr>
        </p:nvSpPr>
        <p:spPr/>
        <p:txBody>
          <a:bodyPr>
            <a:normAutofit/>
          </a:bodyPr>
          <a:lstStyle/>
          <a:p>
            <a:r>
              <a:rPr lang="en-US" dirty="0"/>
              <a:t>Models Used for Prediction:</a:t>
            </a:r>
          </a:p>
        </p:txBody>
      </p:sp>
      <p:graphicFrame>
        <p:nvGraphicFramePr>
          <p:cNvPr id="6" name="Content Placeholder 2">
            <a:extLst>
              <a:ext uri="{FF2B5EF4-FFF2-40B4-BE49-F238E27FC236}">
                <a16:creationId xmlns:a16="http://schemas.microsoft.com/office/drawing/2014/main" id="{CE39F725-DB94-1DFE-E53A-3DFA9A4A58EB}"/>
              </a:ext>
            </a:extLst>
          </p:cNvPr>
          <p:cNvGraphicFramePr>
            <a:graphicFrameLocks noGrp="1"/>
          </p:cNvGraphicFramePr>
          <p:nvPr>
            <p:ph idx="1"/>
          </p:nvPr>
        </p:nvGraphicFramePr>
        <p:xfrm>
          <a:off x="628650" y="1369219"/>
          <a:ext cx="7886700" cy="32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C48E9CE2-11C6-275A-D967-51708B91A445}"/>
              </a:ext>
            </a:extLst>
          </p:cNvPr>
          <p:cNvSpPr>
            <a:spLocks noGrp="1"/>
          </p:cNvSpPr>
          <p:nvPr>
            <p:ph type="sldNum" sz="quarter" idx="12"/>
          </p:nvPr>
        </p:nvSpPr>
        <p:spPr/>
        <p:txBody>
          <a:bodyPr/>
          <a:lstStyle/>
          <a:p>
            <a:fld id="{D195B2C9-073E-4EE9-98F9-79BCD43CC226}" type="slidenum">
              <a:rPr lang="en-US" smtClean="0"/>
              <a:pPr/>
              <a:t>12</a:t>
            </a:fld>
            <a:endParaRPr lang="en-US" dirty="0"/>
          </a:p>
        </p:txBody>
      </p:sp>
    </p:spTree>
    <p:extLst>
      <p:ext uri="{BB962C8B-B14F-4D97-AF65-F5344CB8AC3E}">
        <p14:creationId xmlns:p14="http://schemas.microsoft.com/office/powerpoint/2010/main" val="1339866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181966"/>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182309"/>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80833" y="-3980834"/>
            <a:ext cx="1182335"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079B69DA-88C3-C437-FD37-540DA187E143}"/>
              </a:ext>
            </a:extLst>
          </p:cNvPr>
          <p:cNvSpPr>
            <a:spLocks noGrp="1"/>
          </p:cNvSpPr>
          <p:nvPr>
            <p:ph type="title"/>
          </p:nvPr>
        </p:nvSpPr>
        <p:spPr>
          <a:xfrm>
            <a:off x="1028697" y="261648"/>
            <a:ext cx="7533018" cy="658297"/>
          </a:xfrm>
        </p:spPr>
        <p:txBody>
          <a:bodyPr anchor="ctr">
            <a:normAutofit/>
          </a:bodyPr>
          <a:lstStyle/>
          <a:p>
            <a:r>
              <a:rPr lang="en-US">
                <a:solidFill>
                  <a:srgbClr val="FFFFFF"/>
                </a:solidFill>
              </a:rPr>
              <a:t>Models Comparison :</a:t>
            </a:r>
          </a:p>
        </p:txBody>
      </p:sp>
      <p:graphicFrame>
        <p:nvGraphicFramePr>
          <p:cNvPr id="8" name="Content Placeholder 3">
            <a:extLst>
              <a:ext uri="{FF2B5EF4-FFF2-40B4-BE49-F238E27FC236}">
                <a16:creationId xmlns:a16="http://schemas.microsoft.com/office/drawing/2014/main" id="{928635B3-DFE6-7E3D-0C16-55B4AE9DC247}"/>
              </a:ext>
            </a:extLst>
          </p:cNvPr>
          <p:cNvGraphicFramePr>
            <a:graphicFrameLocks noGrp="1"/>
          </p:cNvGraphicFramePr>
          <p:nvPr>
            <p:ph idx="1"/>
            <p:extLst>
              <p:ext uri="{D42A27DB-BD31-4B8C-83A1-F6EECF244321}">
                <p14:modId xmlns:p14="http://schemas.microsoft.com/office/powerpoint/2010/main" val="3153857605"/>
              </p:ext>
            </p:extLst>
          </p:nvPr>
        </p:nvGraphicFramePr>
        <p:xfrm>
          <a:off x="567382" y="1383359"/>
          <a:ext cx="8027191" cy="3144605"/>
        </p:xfrm>
        <a:graphic>
          <a:graphicData uri="http://schemas.openxmlformats.org/drawingml/2006/table">
            <a:tbl>
              <a:tblPr firstRow="1" bandRow="1">
                <a:tableStyleId>{5C22544A-7EE6-4342-B048-85BDC9FD1C3A}</a:tableStyleId>
              </a:tblPr>
              <a:tblGrid>
                <a:gridCol w="3668465">
                  <a:extLst>
                    <a:ext uri="{9D8B030D-6E8A-4147-A177-3AD203B41FA5}">
                      <a16:colId xmlns:a16="http://schemas.microsoft.com/office/drawing/2014/main" val="2014581684"/>
                    </a:ext>
                  </a:extLst>
                </a:gridCol>
                <a:gridCol w="2276868">
                  <a:extLst>
                    <a:ext uri="{9D8B030D-6E8A-4147-A177-3AD203B41FA5}">
                      <a16:colId xmlns:a16="http://schemas.microsoft.com/office/drawing/2014/main" val="3397939097"/>
                    </a:ext>
                  </a:extLst>
                </a:gridCol>
                <a:gridCol w="2081858">
                  <a:extLst>
                    <a:ext uri="{9D8B030D-6E8A-4147-A177-3AD203B41FA5}">
                      <a16:colId xmlns:a16="http://schemas.microsoft.com/office/drawing/2014/main" val="2187385778"/>
                    </a:ext>
                  </a:extLst>
                </a:gridCol>
              </a:tblGrid>
              <a:tr h="482941">
                <a:tc>
                  <a:txBody>
                    <a:bodyPr/>
                    <a:lstStyle/>
                    <a:p>
                      <a:r>
                        <a:rPr lang="en-US" sz="1600"/>
                        <a:t>Model</a:t>
                      </a:r>
                    </a:p>
                  </a:txBody>
                  <a:tcPr marL="109759" marR="109759" marT="54880" marB="54880"/>
                </a:tc>
                <a:tc>
                  <a:txBody>
                    <a:bodyPr/>
                    <a:lstStyle/>
                    <a:p>
                      <a:r>
                        <a:rPr lang="en-US" sz="1600"/>
                        <a:t>Recall</a:t>
                      </a:r>
                    </a:p>
                  </a:txBody>
                  <a:tcPr marL="109759" marR="109759" marT="54880" marB="54880"/>
                </a:tc>
                <a:tc>
                  <a:txBody>
                    <a:bodyPr/>
                    <a:lstStyle/>
                    <a:p>
                      <a:r>
                        <a:rPr lang="en-US" sz="1600"/>
                        <a:t>AUC </a:t>
                      </a:r>
                    </a:p>
                  </a:txBody>
                  <a:tcPr marL="109759" marR="109759" marT="54880" marB="54880"/>
                </a:tc>
                <a:extLst>
                  <a:ext uri="{0D108BD9-81ED-4DB2-BD59-A6C34878D82A}">
                    <a16:rowId xmlns:a16="http://schemas.microsoft.com/office/drawing/2014/main" val="3226234426"/>
                  </a:ext>
                </a:extLst>
              </a:tr>
              <a:tr h="729900">
                <a:tc>
                  <a:txBody>
                    <a:bodyPr/>
                    <a:lstStyle/>
                    <a:p>
                      <a:r>
                        <a:rPr lang="en-US" sz="1600"/>
                        <a:t>Decision Tree</a:t>
                      </a:r>
                    </a:p>
                  </a:txBody>
                  <a:tcPr marL="109759" marR="109759" marT="54880" marB="54880"/>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b="0" kern="1200">
                          <a:solidFill>
                            <a:schemeClr val="dk1"/>
                          </a:solidFill>
                          <a:effectLst/>
                          <a:latin typeface="+mn-lt"/>
                          <a:ea typeface="+mn-ea"/>
                          <a:cs typeface="+mn-cs"/>
                        </a:rPr>
                        <a:t>0.92</a:t>
                      </a:r>
                    </a:p>
                    <a:p>
                      <a:endParaRPr lang="en-US" sz="1600"/>
                    </a:p>
                  </a:txBody>
                  <a:tcPr marL="109759" marR="109759" marT="54880" marB="54880"/>
                </a:tc>
                <a:tc>
                  <a:txBody>
                    <a:bodyPr/>
                    <a:lstStyle/>
                    <a:p>
                      <a:r>
                        <a:rPr lang="en-US" sz="1600"/>
                        <a:t>0.91</a:t>
                      </a:r>
                    </a:p>
                  </a:txBody>
                  <a:tcPr marL="109759" marR="109759" marT="54880" marB="54880"/>
                </a:tc>
                <a:extLst>
                  <a:ext uri="{0D108BD9-81ED-4DB2-BD59-A6C34878D82A}">
                    <a16:rowId xmlns:a16="http://schemas.microsoft.com/office/drawing/2014/main" val="4133475640"/>
                  </a:ext>
                </a:extLst>
              </a:tr>
              <a:tr h="482941">
                <a:tc>
                  <a:txBody>
                    <a:bodyPr/>
                    <a:lstStyle/>
                    <a:p>
                      <a:r>
                        <a:rPr lang="en-US" sz="1600"/>
                        <a:t>Random Forest</a:t>
                      </a:r>
                    </a:p>
                  </a:txBody>
                  <a:tcPr marL="109759" marR="109759" marT="54880" marB="54880"/>
                </a:tc>
                <a:tc>
                  <a:txBody>
                    <a:bodyPr/>
                    <a:lstStyle/>
                    <a:p>
                      <a:r>
                        <a:rPr lang="en-US" sz="1600"/>
                        <a:t>0.955</a:t>
                      </a:r>
                    </a:p>
                  </a:txBody>
                  <a:tcPr marL="109759" marR="109759" marT="54880" marB="54880"/>
                </a:tc>
                <a:tc>
                  <a:txBody>
                    <a:bodyPr/>
                    <a:lstStyle/>
                    <a:p>
                      <a:r>
                        <a:rPr lang="en-US" sz="1600"/>
                        <a:t>0.988</a:t>
                      </a:r>
                    </a:p>
                  </a:txBody>
                  <a:tcPr marL="109759" marR="109759" marT="54880" marB="54880"/>
                </a:tc>
                <a:extLst>
                  <a:ext uri="{0D108BD9-81ED-4DB2-BD59-A6C34878D82A}">
                    <a16:rowId xmlns:a16="http://schemas.microsoft.com/office/drawing/2014/main" val="946162620"/>
                  </a:ext>
                </a:extLst>
              </a:tr>
              <a:tr h="482941">
                <a:tc>
                  <a:txBody>
                    <a:bodyPr/>
                    <a:lstStyle/>
                    <a:p>
                      <a:r>
                        <a:rPr lang="en-US" sz="1600"/>
                        <a:t>XG Boost</a:t>
                      </a:r>
                    </a:p>
                  </a:txBody>
                  <a:tcPr marL="109759" marR="109759" marT="54880" marB="54880"/>
                </a:tc>
                <a:tc>
                  <a:txBody>
                    <a:bodyPr/>
                    <a:lstStyle/>
                    <a:p>
                      <a:r>
                        <a:rPr lang="en-US" sz="1600" dirty="0"/>
                        <a:t>0.953</a:t>
                      </a:r>
                    </a:p>
                  </a:txBody>
                  <a:tcPr marL="109759" marR="109759" marT="54880" marB="54880"/>
                </a:tc>
                <a:tc>
                  <a:txBody>
                    <a:bodyPr/>
                    <a:lstStyle/>
                    <a:p>
                      <a:r>
                        <a:rPr lang="en-US" sz="1600"/>
                        <a:t>0.98</a:t>
                      </a:r>
                    </a:p>
                  </a:txBody>
                  <a:tcPr marL="109759" marR="109759" marT="54880" marB="54880"/>
                </a:tc>
                <a:extLst>
                  <a:ext uri="{0D108BD9-81ED-4DB2-BD59-A6C34878D82A}">
                    <a16:rowId xmlns:a16="http://schemas.microsoft.com/office/drawing/2014/main" val="1643772693"/>
                  </a:ext>
                </a:extLst>
              </a:tr>
              <a:tr h="482941">
                <a:tc>
                  <a:txBody>
                    <a:bodyPr/>
                    <a:lstStyle/>
                    <a:p>
                      <a:r>
                        <a:rPr lang="en-US" sz="1600"/>
                        <a:t>Gradient Boost</a:t>
                      </a:r>
                    </a:p>
                  </a:txBody>
                  <a:tcPr marL="109759" marR="109759" marT="54880" marB="54880"/>
                </a:tc>
                <a:tc>
                  <a:txBody>
                    <a:bodyPr/>
                    <a:lstStyle/>
                    <a:p>
                      <a:r>
                        <a:rPr lang="en-US" sz="1600"/>
                        <a:t>0.94</a:t>
                      </a:r>
                    </a:p>
                  </a:txBody>
                  <a:tcPr marL="109759" marR="109759" marT="54880" marB="54880"/>
                </a:tc>
                <a:tc>
                  <a:txBody>
                    <a:bodyPr/>
                    <a:lstStyle/>
                    <a:p>
                      <a:r>
                        <a:rPr lang="en-US" sz="1600"/>
                        <a:t>0.96</a:t>
                      </a:r>
                    </a:p>
                  </a:txBody>
                  <a:tcPr marL="109759" marR="109759" marT="54880" marB="54880"/>
                </a:tc>
                <a:extLst>
                  <a:ext uri="{0D108BD9-81ED-4DB2-BD59-A6C34878D82A}">
                    <a16:rowId xmlns:a16="http://schemas.microsoft.com/office/drawing/2014/main" val="1300711294"/>
                  </a:ext>
                </a:extLst>
              </a:tr>
              <a:tr h="482941">
                <a:tc>
                  <a:txBody>
                    <a:bodyPr/>
                    <a:lstStyle/>
                    <a:p>
                      <a:r>
                        <a:rPr lang="en-US" sz="1600"/>
                        <a:t>SVM</a:t>
                      </a:r>
                    </a:p>
                  </a:txBody>
                  <a:tcPr marL="109759" marR="109759" marT="54880" marB="54880"/>
                </a:tc>
                <a:tc>
                  <a:txBody>
                    <a:bodyPr/>
                    <a:lstStyle/>
                    <a:p>
                      <a:r>
                        <a:rPr lang="en-US" sz="1600"/>
                        <a:t>0.94</a:t>
                      </a:r>
                    </a:p>
                  </a:txBody>
                  <a:tcPr marL="109759" marR="109759" marT="54880" marB="54880"/>
                </a:tc>
                <a:tc>
                  <a:txBody>
                    <a:bodyPr/>
                    <a:lstStyle/>
                    <a:p>
                      <a:r>
                        <a:rPr lang="en-US" sz="1600" dirty="0"/>
                        <a:t>0.98</a:t>
                      </a:r>
                    </a:p>
                  </a:txBody>
                  <a:tcPr marL="109759" marR="109759" marT="54880" marB="54880"/>
                </a:tc>
                <a:extLst>
                  <a:ext uri="{0D108BD9-81ED-4DB2-BD59-A6C34878D82A}">
                    <a16:rowId xmlns:a16="http://schemas.microsoft.com/office/drawing/2014/main" val="708762101"/>
                  </a:ext>
                </a:extLst>
              </a:tr>
            </a:tbl>
          </a:graphicData>
        </a:graphic>
      </p:graphicFrame>
      <p:pic>
        <p:nvPicPr>
          <p:cNvPr id="9" name="Picture 8">
            <a:extLst>
              <a:ext uri="{FF2B5EF4-FFF2-40B4-BE49-F238E27FC236}">
                <a16:creationId xmlns:a16="http://schemas.microsoft.com/office/drawing/2014/main" id="{A272EA75-BD43-3DEA-68A0-D5DEF0A86556}"/>
              </a:ext>
            </a:extLst>
          </p:cNvPr>
          <p:cNvPicPr>
            <a:picLocks noChangeAspect="1"/>
          </p:cNvPicPr>
          <p:nvPr/>
        </p:nvPicPr>
        <p:blipFill>
          <a:blip r:embed="rId3"/>
          <a:stretch>
            <a:fillRect/>
          </a:stretch>
        </p:blipFill>
        <p:spPr>
          <a:xfrm>
            <a:off x="0" y="4729039"/>
            <a:ext cx="9144001" cy="414462"/>
          </a:xfrm>
          <a:prstGeom prst="rect">
            <a:avLst/>
          </a:prstGeom>
        </p:spPr>
      </p:pic>
    </p:spTree>
    <p:extLst>
      <p:ext uri="{BB962C8B-B14F-4D97-AF65-F5344CB8AC3E}">
        <p14:creationId xmlns:p14="http://schemas.microsoft.com/office/powerpoint/2010/main" val="4253663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9B69DA-88C3-C437-FD37-540DA187E143}"/>
              </a:ext>
            </a:extLst>
          </p:cNvPr>
          <p:cNvSpPr>
            <a:spLocks noGrp="1"/>
          </p:cNvSpPr>
          <p:nvPr>
            <p:ph type="title"/>
          </p:nvPr>
        </p:nvSpPr>
        <p:spPr/>
        <p:txBody>
          <a:bodyPr/>
          <a:lstStyle/>
          <a:p>
            <a:r>
              <a:rPr lang="en-US" dirty="0"/>
              <a:t>Models Comparison :</a:t>
            </a:r>
          </a:p>
        </p:txBody>
      </p:sp>
      <p:graphicFrame>
        <p:nvGraphicFramePr>
          <p:cNvPr id="6" name="Content Placeholder 3">
            <a:extLst>
              <a:ext uri="{FF2B5EF4-FFF2-40B4-BE49-F238E27FC236}">
                <a16:creationId xmlns:a16="http://schemas.microsoft.com/office/drawing/2014/main" id="{F678F3A1-F597-6FD7-C507-A45BDA474E15}"/>
              </a:ext>
            </a:extLst>
          </p:cNvPr>
          <p:cNvGraphicFramePr>
            <a:graphicFrameLocks noGrp="1"/>
          </p:cNvGraphicFramePr>
          <p:nvPr>
            <p:ph idx="1"/>
          </p:nvPr>
        </p:nvGraphicFramePr>
        <p:xfrm>
          <a:off x="628650" y="1369219"/>
          <a:ext cx="7886700" cy="32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9607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5D488-9B10-D43F-BA49-A76F38895A8A}"/>
              </a:ext>
            </a:extLst>
          </p:cNvPr>
          <p:cNvSpPr>
            <a:spLocks noGrp="1"/>
          </p:cNvSpPr>
          <p:nvPr>
            <p:ph type="title"/>
          </p:nvPr>
        </p:nvSpPr>
        <p:spPr/>
        <p:txBody>
          <a:bodyPr/>
          <a:lstStyle/>
          <a:p>
            <a:r>
              <a:rPr lang="en-US" dirty="0"/>
              <a:t>Random Forest ROC Curve :</a:t>
            </a:r>
          </a:p>
        </p:txBody>
      </p:sp>
      <p:pic>
        <p:nvPicPr>
          <p:cNvPr id="7" name="Content Placeholder 6">
            <a:extLst>
              <a:ext uri="{FF2B5EF4-FFF2-40B4-BE49-F238E27FC236}">
                <a16:creationId xmlns:a16="http://schemas.microsoft.com/office/drawing/2014/main" id="{38C1FFCF-2AC5-3408-B72F-191D2381BE23}"/>
              </a:ext>
            </a:extLst>
          </p:cNvPr>
          <p:cNvPicPr>
            <a:picLocks noGrp="1" noChangeAspect="1"/>
          </p:cNvPicPr>
          <p:nvPr>
            <p:ph idx="1"/>
          </p:nvPr>
        </p:nvPicPr>
        <p:blipFill>
          <a:blip r:embed="rId2"/>
          <a:stretch>
            <a:fillRect/>
          </a:stretch>
        </p:blipFill>
        <p:spPr>
          <a:xfrm>
            <a:off x="991618" y="1378028"/>
            <a:ext cx="6255071" cy="3124361"/>
          </a:xfrm>
        </p:spPr>
      </p:pic>
    </p:spTree>
    <p:extLst>
      <p:ext uri="{BB962C8B-B14F-4D97-AF65-F5344CB8AC3E}">
        <p14:creationId xmlns:p14="http://schemas.microsoft.com/office/powerpoint/2010/main" val="3944363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5EF17487-C386-4F99-B5EB-4FD3DF423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5604285" cy="51435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2" name="Title 1">
            <a:extLst>
              <a:ext uri="{FF2B5EF4-FFF2-40B4-BE49-F238E27FC236}">
                <a16:creationId xmlns:a16="http://schemas.microsoft.com/office/drawing/2014/main" id="{3904FB55-C133-4DF5-92BC-5A690A6AD847}"/>
              </a:ext>
            </a:extLst>
          </p:cNvPr>
          <p:cNvSpPr>
            <a:spLocks noGrp="1"/>
          </p:cNvSpPr>
          <p:nvPr>
            <p:ph type="title"/>
          </p:nvPr>
        </p:nvSpPr>
        <p:spPr>
          <a:xfrm>
            <a:off x="935118" y="482600"/>
            <a:ext cx="3579731" cy="1350394"/>
          </a:xfrm>
        </p:spPr>
        <p:txBody>
          <a:bodyPr>
            <a:normAutofit/>
          </a:bodyPr>
          <a:lstStyle/>
          <a:p>
            <a:r>
              <a:rPr lang="en-US"/>
              <a:t>Conclusion ??</a:t>
            </a:r>
            <a:br>
              <a:rPr lang="en-US"/>
            </a:br>
            <a:endParaRPr lang="en-US"/>
          </a:p>
        </p:txBody>
      </p:sp>
      <p:sp>
        <p:nvSpPr>
          <p:cNvPr id="3" name="Content Placeholder 2">
            <a:extLst>
              <a:ext uri="{FF2B5EF4-FFF2-40B4-BE49-F238E27FC236}">
                <a16:creationId xmlns:a16="http://schemas.microsoft.com/office/drawing/2014/main" id="{E4BD3A70-8E7A-4660-A7BA-62D74423F7DA}"/>
              </a:ext>
            </a:extLst>
          </p:cNvPr>
          <p:cNvSpPr>
            <a:spLocks noGrp="1"/>
          </p:cNvSpPr>
          <p:nvPr>
            <p:ph idx="1"/>
          </p:nvPr>
        </p:nvSpPr>
        <p:spPr>
          <a:xfrm>
            <a:off x="935118" y="1967535"/>
            <a:ext cx="3579730" cy="2665186"/>
          </a:xfrm>
        </p:spPr>
        <p:txBody>
          <a:bodyPr>
            <a:normAutofit/>
          </a:bodyPr>
          <a:lstStyle/>
          <a:p>
            <a:pPr marL="0" indent="0">
              <a:buNone/>
            </a:pPr>
            <a:endParaRPr lang="en-US" sz="1500" dirty="0">
              <a:latin typeface="+mj-lt"/>
            </a:endParaRPr>
          </a:p>
          <a:p>
            <a:pPr marL="0" indent="0">
              <a:buNone/>
            </a:pPr>
            <a:endParaRPr lang="en-US" sz="1500" dirty="0">
              <a:latin typeface="+mj-lt"/>
            </a:endParaRPr>
          </a:p>
        </p:txBody>
      </p:sp>
      <p:pic>
        <p:nvPicPr>
          <p:cNvPr id="11" name="Picture 10">
            <a:extLst>
              <a:ext uri="{FF2B5EF4-FFF2-40B4-BE49-F238E27FC236}">
                <a16:creationId xmlns:a16="http://schemas.microsoft.com/office/drawing/2014/main" id="{62070CF5-C757-F463-9346-23864E40576D}"/>
              </a:ext>
            </a:extLst>
          </p:cNvPr>
          <p:cNvPicPr>
            <a:picLocks noChangeAspect="1"/>
          </p:cNvPicPr>
          <p:nvPr/>
        </p:nvPicPr>
        <p:blipFill rotWithShape="1">
          <a:blip r:embed="rId3"/>
          <a:srcRect t="4493" r="-3" b="4487"/>
          <a:stretch/>
        </p:blipFill>
        <p:spPr>
          <a:xfrm>
            <a:off x="5775158" y="705414"/>
            <a:ext cx="2886241" cy="1463127"/>
          </a:xfrm>
          <a:prstGeom prst="rect">
            <a:avLst/>
          </a:prstGeom>
        </p:spPr>
      </p:pic>
      <p:pic>
        <p:nvPicPr>
          <p:cNvPr id="8" name="Picture 7">
            <a:extLst>
              <a:ext uri="{FF2B5EF4-FFF2-40B4-BE49-F238E27FC236}">
                <a16:creationId xmlns:a16="http://schemas.microsoft.com/office/drawing/2014/main" id="{EF7E30DF-A2E0-23B3-BB58-90F1AF0D8393}"/>
              </a:ext>
            </a:extLst>
          </p:cNvPr>
          <p:cNvPicPr>
            <a:picLocks noChangeAspect="1"/>
          </p:cNvPicPr>
          <p:nvPr/>
        </p:nvPicPr>
        <p:blipFill rotWithShape="1">
          <a:blip r:embed="rId4"/>
          <a:srcRect r="-2" b="45387"/>
          <a:stretch/>
        </p:blipFill>
        <p:spPr>
          <a:xfrm>
            <a:off x="5775158" y="3122756"/>
            <a:ext cx="2886241" cy="1180019"/>
          </a:xfrm>
          <a:prstGeom prst="rect">
            <a:avLst/>
          </a:prstGeom>
        </p:spPr>
      </p:pic>
      <p:sp>
        <p:nvSpPr>
          <p:cNvPr id="4" name="Slide Number Placeholder 3">
            <a:extLst>
              <a:ext uri="{FF2B5EF4-FFF2-40B4-BE49-F238E27FC236}">
                <a16:creationId xmlns:a16="http://schemas.microsoft.com/office/drawing/2014/main" id="{13AE8C1F-3FB1-4EAB-818B-9CD377A2834B}"/>
              </a:ext>
            </a:extLst>
          </p:cNvPr>
          <p:cNvSpPr>
            <a:spLocks noGrp="1"/>
          </p:cNvSpPr>
          <p:nvPr>
            <p:ph type="sldNum" sz="quarter" idx="12"/>
          </p:nvPr>
        </p:nvSpPr>
        <p:spPr>
          <a:xfrm>
            <a:off x="6457950" y="4767262"/>
            <a:ext cx="2057400" cy="273844"/>
          </a:xfrm>
        </p:spPr>
        <p:txBody>
          <a:bodyPr>
            <a:normAutofit/>
          </a:bodyPr>
          <a:lstStyle/>
          <a:p>
            <a:pPr>
              <a:spcAft>
                <a:spcPts val="600"/>
              </a:spcAft>
            </a:pPr>
            <a:fld id="{179A9A4E-4C82-4D44-9372-C31BB3818094}" type="slidenum">
              <a:rPr lang="en-US"/>
              <a:pPr>
                <a:spcAft>
                  <a:spcPts val="600"/>
                </a:spcAft>
              </a:pPr>
              <a:t>16</a:t>
            </a:fld>
            <a:endParaRPr lang="en-US"/>
          </a:p>
        </p:txBody>
      </p:sp>
      <p:pic>
        <p:nvPicPr>
          <p:cNvPr id="12" name="Picture 11">
            <a:extLst>
              <a:ext uri="{FF2B5EF4-FFF2-40B4-BE49-F238E27FC236}">
                <a16:creationId xmlns:a16="http://schemas.microsoft.com/office/drawing/2014/main" id="{AEE1785B-D815-5FF6-88F6-FF5707E58AC3}"/>
              </a:ext>
            </a:extLst>
          </p:cNvPr>
          <p:cNvPicPr>
            <a:picLocks noChangeAspect="1"/>
          </p:cNvPicPr>
          <p:nvPr/>
        </p:nvPicPr>
        <p:blipFill>
          <a:blip r:embed="rId5"/>
          <a:stretch>
            <a:fillRect/>
          </a:stretch>
        </p:blipFill>
        <p:spPr>
          <a:xfrm>
            <a:off x="0" y="4644553"/>
            <a:ext cx="9079775" cy="498947"/>
          </a:xfrm>
          <a:prstGeom prst="rect">
            <a:avLst/>
          </a:prstGeom>
        </p:spPr>
      </p:pic>
    </p:spTree>
    <p:extLst>
      <p:ext uri="{BB962C8B-B14F-4D97-AF65-F5344CB8AC3E}">
        <p14:creationId xmlns:p14="http://schemas.microsoft.com/office/powerpoint/2010/main" val="3757709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234"/>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F59E5578-31F9-389A-CAB9-F7B2D0459CE8}"/>
              </a:ext>
            </a:extLst>
          </p:cNvPr>
          <p:cNvSpPr>
            <a:spLocks noGrp="1"/>
          </p:cNvSpPr>
          <p:nvPr>
            <p:ph type="title"/>
          </p:nvPr>
        </p:nvSpPr>
        <p:spPr>
          <a:xfrm>
            <a:off x="359545" y="803100"/>
            <a:ext cx="2954766" cy="4187344"/>
          </a:xfrm>
        </p:spPr>
        <p:txBody>
          <a:bodyPr>
            <a:normAutofit/>
          </a:bodyPr>
          <a:lstStyle/>
          <a:p>
            <a:pPr algn="r"/>
            <a:r>
              <a:rPr lang="en-US" sz="3800"/>
              <a:t>Conclusion :</a:t>
            </a:r>
          </a:p>
        </p:txBody>
      </p:sp>
      <p:sp>
        <p:nvSpPr>
          <p:cNvPr id="4" name="Slide Number Placeholder 3">
            <a:extLst>
              <a:ext uri="{FF2B5EF4-FFF2-40B4-BE49-F238E27FC236}">
                <a16:creationId xmlns:a16="http://schemas.microsoft.com/office/drawing/2014/main" id="{AB061E50-2E07-44AE-AAA9-AEC70680D99F}"/>
              </a:ext>
            </a:extLst>
          </p:cNvPr>
          <p:cNvSpPr>
            <a:spLocks noGrp="1"/>
          </p:cNvSpPr>
          <p:nvPr>
            <p:ph type="sldNum" sz="quarter" idx="12"/>
          </p:nvPr>
        </p:nvSpPr>
        <p:spPr>
          <a:xfrm>
            <a:off x="6457950" y="240300"/>
            <a:ext cx="2057400" cy="273843"/>
          </a:xfrm>
        </p:spPr>
        <p:txBody>
          <a:bodyPr>
            <a:normAutofit/>
          </a:bodyPr>
          <a:lstStyle/>
          <a:p>
            <a:pPr>
              <a:spcAft>
                <a:spcPts val="600"/>
              </a:spcAft>
            </a:pPr>
            <a:fld id="{179A9A4E-4C82-4D44-9372-C31BB3818094}" type="slidenum">
              <a:rPr lang="en-US">
                <a:solidFill>
                  <a:schemeClr val="tx1">
                    <a:alpha val="60000"/>
                  </a:schemeClr>
                </a:solidFill>
              </a:rPr>
              <a:pPr>
                <a:spcAft>
                  <a:spcPts val="600"/>
                </a:spcAft>
              </a:pPr>
              <a:t>17</a:t>
            </a:fld>
            <a:endParaRPr lang="en-US">
              <a:solidFill>
                <a:schemeClr val="tx1">
                  <a:alpha val="60000"/>
                </a:schemeClr>
              </a:solidFill>
            </a:endParaRPr>
          </a:p>
        </p:txBody>
      </p:sp>
      <p:cxnSp>
        <p:nvCxnSpPr>
          <p:cNvPr id="12" name="Straight Connector 11">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6039" y="849085"/>
            <a:ext cx="0" cy="4288180"/>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6" name="Content Placeholder 2">
            <a:extLst>
              <a:ext uri="{FF2B5EF4-FFF2-40B4-BE49-F238E27FC236}">
                <a16:creationId xmlns:a16="http://schemas.microsoft.com/office/drawing/2014/main" id="{494FA7E2-7CCC-C495-AFDD-D187BE3ED548}"/>
              </a:ext>
            </a:extLst>
          </p:cNvPr>
          <p:cNvGraphicFramePr>
            <a:graphicFrameLocks noGrp="1"/>
          </p:cNvGraphicFramePr>
          <p:nvPr>
            <p:ph idx="1"/>
            <p:extLst>
              <p:ext uri="{D42A27DB-BD31-4B8C-83A1-F6EECF244321}">
                <p14:modId xmlns:p14="http://schemas.microsoft.com/office/powerpoint/2010/main" val="1889906871"/>
              </p:ext>
            </p:extLst>
          </p:nvPr>
        </p:nvGraphicFramePr>
        <p:xfrm>
          <a:off x="3739204" y="377221"/>
          <a:ext cx="4683949" cy="41920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B9BD9A08-3399-FB88-3093-A54F90955C08}"/>
              </a:ext>
            </a:extLst>
          </p:cNvPr>
          <p:cNvPicPr>
            <a:picLocks noChangeAspect="1"/>
          </p:cNvPicPr>
          <p:nvPr/>
        </p:nvPicPr>
        <p:blipFill>
          <a:blip r:embed="rId8"/>
          <a:stretch>
            <a:fillRect/>
          </a:stretch>
        </p:blipFill>
        <p:spPr>
          <a:xfrm>
            <a:off x="0" y="4644553"/>
            <a:ext cx="9079775" cy="498947"/>
          </a:xfrm>
          <a:prstGeom prst="rect">
            <a:avLst/>
          </a:prstGeom>
        </p:spPr>
      </p:pic>
    </p:spTree>
    <p:extLst>
      <p:ext uri="{BB962C8B-B14F-4D97-AF65-F5344CB8AC3E}">
        <p14:creationId xmlns:p14="http://schemas.microsoft.com/office/powerpoint/2010/main" val="1545490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B54C92A-EC8B-69EB-A375-E661EA2AB331}"/>
              </a:ext>
            </a:extLst>
          </p:cNvPr>
          <p:cNvPicPr>
            <a:picLocks noChangeAspect="1"/>
          </p:cNvPicPr>
          <p:nvPr/>
        </p:nvPicPr>
        <p:blipFill rotWithShape="1">
          <a:blip r:embed="rId3"/>
          <a:srcRect l="17516" r="1" b="1"/>
          <a:stretch/>
        </p:blipFill>
        <p:spPr>
          <a:xfrm>
            <a:off x="1891767" y="10"/>
            <a:ext cx="7252231" cy="5143490"/>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60849C-30BA-4129-8806-D843087E0EBD}"/>
              </a:ext>
            </a:extLst>
          </p:cNvPr>
          <p:cNvSpPr>
            <a:spLocks noGrp="1"/>
          </p:cNvSpPr>
          <p:nvPr>
            <p:ph type="title"/>
          </p:nvPr>
        </p:nvSpPr>
        <p:spPr>
          <a:xfrm>
            <a:off x="628650" y="273843"/>
            <a:ext cx="2866641" cy="1424934"/>
          </a:xfrm>
        </p:spPr>
        <p:txBody>
          <a:bodyPr>
            <a:normAutofit/>
          </a:bodyPr>
          <a:lstStyle/>
          <a:p>
            <a:r>
              <a:rPr lang="en-US" dirty="0"/>
              <a:t>Future Scope:</a:t>
            </a:r>
          </a:p>
        </p:txBody>
      </p:sp>
      <p:sp>
        <p:nvSpPr>
          <p:cNvPr id="3" name="Content Placeholder 2">
            <a:extLst>
              <a:ext uri="{FF2B5EF4-FFF2-40B4-BE49-F238E27FC236}">
                <a16:creationId xmlns:a16="http://schemas.microsoft.com/office/drawing/2014/main" id="{377C5F15-307F-4C73-896B-794632BBA252}"/>
              </a:ext>
            </a:extLst>
          </p:cNvPr>
          <p:cNvSpPr>
            <a:spLocks noGrp="1"/>
          </p:cNvSpPr>
          <p:nvPr>
            <p:ph idx="1"/>
          </p:nvPr>
        </p:nvSpPr>
        <p:spPr>
          <a:xfrm>
            <a:off x="628650" y="1825650"/>
            <a:ext cx="2866641" cy="2807072"/>
          </a:xfrm>
        </p:spPr>
        <p:txBody>
          <a:bodyPr>
            <a:normAutofit/>
          </a:bodyPr>
          <a:lstStyle/>
          <a:p>
            <a:r>
              <a:rPr lang="en-US" sz="1500" dirty="0"/>
              <a:t>Tailor Insurance Policies to Individuals</a:t>
            </a:r>
          </a:p>
          <a:p>
            <a:r>
              <a:rPr lang="en-US" sz="1500" dirty="0"/>
              <a:t>Marketing Strategies can be improved</a:t>
            </a:r>
          </a:p>
          <a:p>
            <a:r>
              <a:rPr lang="en-US" sz="1500" dirty="0"/>
              <a:t>These kind of predictive models can be used in different types of Insurances as well.</a:t>
            </a:r>
          </a:p>
          <a:p>
            <a:endParaRPr lang="en-US" sz="1500" dirty="0"/>
          </a:p>
          <a:p>
            <a:endParaRPr lang="en-US" sz="1500" dirty="0"/>
          </a:p>
        </p:txBody>
      </p:sp>
      <p:sp>
        <p:nvSpPr>
          <p:cNvPr id="4" name="Slide Number Placeholder 3">
            <a:extLst>
              <a:ext uri="{FF2B5EF4-FFF2-40B4-BE49-F238E27FC236}">
                <a16:creationId xmlns:a16="http://schemas.microsoft.com/office/drawing/2014/main" id="{1F22D1AE-A7E1-48F2-94A7-869E29F91DB1}"/>
              </a:ext>
            </a:extLst>
          </p:cNvPr>
          <p:cNvSpPr>
            <a:spLocks noGrp="1"/>
          </p:cNvSpPr>
          <p:nvPr>
            <p:ph type="sldNum" sz="quarter" idx="12"/>
          </p:nvPr>
        </p:nvSpPr>
        <p:spPr>
          <a:xfrm>
            <a:off x="6457950" y="4767262"/>
            <a:ext cx="2057400" cy="273844"/>
          </a:xfrm>
        </p:spPr>
        <p:txBody>
          <a:bodyPr>
            <a:normAutofit/>
          </a:bodyPr>
          <a:lstStyle/>
          <a:p>
            <a:pPr>
              <a:spcAft>
                <a:spcPts val="600"/>
              </a:spcAft>
            </a:pPr>
            <a:fld id="{179A9A4E-4C82-4D44-9372-C31BB3818094}" type="slidenum">
              <a:rPr lang="en-US">
                <a:solidFill>
                  <a:srgbClr val="FFFFFF"/>
                </a:solidFill>
              </a:rPr>
              <a:pPr>
                <a:spcAft>
                  <a:spcPts val="600"/>
                </a:spcAft>
              </a:pPr>
              <a:t>18</a:t>
            </a:fld>
            <a:endParaRPr lang="en-US">
              <a:solidFill>
                <a:srgbClr val="FFFFFF"/>
              </a:solidFill>
            </a:endParaRPr>
          </a:p>
        </p:txBody>
      </p:sp>
      <p:pic>
        <p:nvPicPr>
          <p:cNvPr id="7" name="Picture 6">
            <a:extLst>
              <a:ext uri="{FF2B5EF4-FFF2-40B4-BE49-F238E27FC236}">
                <a16:creationId xmlns:a16="http://schemas.microsoft.com/office/drawing/2014/main" id="{36E0B632-EB26-7505-9D48-5B64B2740869}"/>
              </a:ext>
            </a:extLst>
          </p:cNvPr>
          <p:cNvPicPr>
            <a:picLocks noChangeAspect="1"/>
          </p:cNvPicPr>
          <p:nvPr/>
        </p:nvPicPr>
        <p:blipFill>
          <a:blip r:embed="rId4"/>
          <a:stretch>
            <a:fillRect/>
          </a:stretch>
        </p:blipFill>
        <p:spPr>
          <a:xfrm>
            <a:off x="0" y="4644553"/>
            <a:ext cx="9079775" cy="498947"/>
          </a:xfrm>
          <a:prstGeom prst="rect">
            <a:avLst/>
          </a:prstGeom>
        </p:spPr>
      </p:pic>
    </p:spTree>
    <p:extLst>
      <p:ext uri="{BB962C8B-B14F-4D97-AF65-F5344CB8AC3E}">
        <p14:creationId xmlns:p14="http://schemas.microsoft.com/office/powerpoint/2010/main" val="1250742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390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04FB55-C133-4DF5-92BC-5A690A6AD847}"/>
              </a:ext>
            </a:extLst>
          </p:cNvPr>
          <p:cNvSpPr>
            <a:spLocks noGrp="1"/>
          </p:cNvSpPr>
          <p:nvPr>
            <p:ph type="title"/>
          </p:nvPr>
        </p:nvSpPr>
        <p:spPr>
          <a:xfrm>
            <a:off x="4942996" y="3200874"/>
            <a:ext cx="3604497" cy="972836"/>
          </a:xfrm>
        </p:spPr>
        <p:txBody>
          <a:bodyPr vert="horz" lIns="91440" tIns="45720" rIns="91440" bIns="45720" rtlCol="0" anchor="t">
            <a:normAutofit/>
          </a:bodyPr>
          <a:lstStyle/>
          <a:p>
            <a:pPr defTabSz="914400"/>
            <a:r>
              <a:rPr lang="en-US" kern="1200">
                <a:solidFill>
                  <a:schemeClr val="tx2"/>
                </a:solidFill>
                <a:latin typeface="+mj-lt"/>
                <a:ea typeface="+mj-ea"/>
                <a:cs typeface="+mj-cs"/>
              </a:rPr>
              <a:t>Thank You…</a:t>
            </a:r>
          </a:p>
        </p:txBody>
      </p:sp>
      <p:pic>
        <p:nvPicPr>
          <p:cNvPr id="8" name="Graphic 7" descr="Handshake">
            <a:extLst>
              <a:ext uri="{FF2B5EF4-FFF2-40B4-BE49-F238E27FC236}">
                <a16:creationId xmlns:a16="http://schemas.microsoft.com/office/drawing/2014/main" id="{ED719A03-6D84-4B34-247E-FE4AC9DFA2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352" y="1361489"/>
            <a:ext cx="3106320" cy="310632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28" name="Group 27">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89" y="-4482"/>
            <a:ext cx="4679005" cy="5147982"/>
            <a:chOff x="305" y="-5977"/>
            <a:chExt cx="6238675" cy="6863979"/>
          </a:xfrm>
        </p:grpSpPr>
        <p:sp>
          <p:nvSpPr>
            <p:cNvPr id="29" name="Freeform: Shape 28">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13AE8C1F-3FB1-4EAB-818B-9CD377A2834B}"/>
              </a:ext>
            </a:extLst>
          </p:cNvPr>
          <p:cNvSpPr>
            <a:spLocks noGrp="1"/>
          </p:cNvSpPr>
          <p:nvPr>
            <p:ph type="sldNum" sz="quarter" idx="12"/>
          </p:nvPr>
        </p:nvSpPr>
        <p:spPr>
          <a:xfrm>
            <a:off x="6457950" y="4767262"/>
            <a:ext cx="2057400" cy="273844"/>
          </a:xfrm>
        </p:spPr>
        <p:txBody>
          <a:bodyPr vert="horz" lIns="91440" tIns="45720" rIns="91440" bIns="45720" rtlCol="0" anchor="ctr">
            <a:normAutofit/>
          </a:bodyPr>
          <a:lstStyle/>
          <a:p>
            <a:pPr defTabSz="914400">
              <a:lnSpc>
                <a:spcPct val="90000"/>
              </a:lnSpc>
              <a:spcAft>
                <a:spcPts val="600"/>
              </a:spcAft>
            </a:pPr>
            <a:fld id="{179A9A4E-4C82-4D44-9372-C31BB3818094}" type="slidenum">
              <a:rPr lang="en-US" sz="1200" smtClean="0"/>
              <a:pPr defTabSz="914400">
                <a:lnSpc>
                  <a:spcPct val="90000"/>
                </a:lnSpc>
                <a:spcAft>
                  <a:spcPts val="600"/>
                </a:spcAft>
              </a:pPr>
              <a:t>19</a:t>
            </a:fld>
            <a:endParaRPr lang="en-US" sz="1200"/>
          </a:p>
        </p:txBody>
      </p:sp>
      <p:pic>
        <p:nvPicPr>
          <p:cNvPr id="5" name="Picture 4">
            <a:extLst>
              <a:ext uri="{FF2B5EF4-FFF2-40B4-BE49-F238E27FC236}">
                <a16:creationId xmlns:a16="http://schemas.microsoft.com/office/drawing/2014/main" id="{AD107323-196B-9EDF-2DA7-41620DD28C18}"/>
              </a:ext>
            </a:extLst>
          </p:cNvPr>
          <p:cNvPicPr>
            <a:picLocks noChangeAspect="1"/>
          </p:cNvPicPr>
          <p:nvPr/>
        </p:nvPicPr>
        <p:blipFill>
          <a:blip r:embed="rId5"/>
          <a:stretch>
            <a:fillRect/>
          </a:stretch>
        </p:blipFill>
        <p:spPr>
          <a:xfrm>
            <a:off x="0" y="4644553"/>
            <a:ext cx="9079775" cy="498947"/>
          </a:xfrm>
          <a:prstGeom prst="rect">
            <a:avLst/>
          </a:prstGeom>
        </p:spPr>
      </p:pic>
    </p:spTree>
    <p:extLst>
      <p:ext uri="{BB962C8B-B14F-4D97-AF65-F5344CB8AC3E}">
        <p14:creationId xmlns:p14="http://schemas.microsoft.com/office/powerpoint/2010/main" val="2419398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F2C7FAE-AFDB-67A7-1991-F58BF6418E6D}"/>
              </a:ext>
            </a:extLst>
          </p:cNvPr>
          <p:cNvPicPr>
            <a:picLocks noChangeAspect="1"/>
          </p:cNvPicPr>
          <p:nvPr/>
        </p:nvPicPr>
        <p:blipFill rotWithShape="1">
          <a:blip r:embed="rId3"/>
          <a:srcRect r="10819"/>
          <a:stretch/>
        </p:blipFill>
        <p:spPr>
          <a:xfrm>
            <a:off x="20" y="10"/>
            <a:ext cx="7252212" cy="51434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079B69DA-88C3-C437-FD37-540DA187E143}"/>
              </a:ext>
            </a:extLst>
          </p:cNvPr>
          <p:cNvSpPr>
            <a:spLocks noGrp="1"/>
          </p:cNvSpPr>
          <p:nvPr>
            <p:ph type="title"/>
          </p:nvPr>
        </p:nvSpPr>
        <p:spPr>
          <a:xfrm>
            <a:off x="5648707" y="273843"/>
            <a:ext cx="2866642" cy="1424934"/>
          </a:xfrm>
        </p:spPr>
        <p:txBody>
          <a:bodyPr>
            <a:normAutofit/>
          </a:bodyPr>
          <a:lstStyle/>
          <a:p>
            <a:r>
              <a:rPr lang="en-US" dirty="0"/>
              <a:t>CARAVAN </a:t>
            </a:r>
          </a:p>
        </p:txBody>
      </p:sp>
      <p:sp>
        <p:nvSpPr>
          <p:cNvPr id="4" name="Content Placeholder 3">
            <a:extLst>
              <a:ext uri="{FF2B5EF4-FFF2-40B4-BE49-F238E27FC236}">
                <a16:creationId xmlns:a16="http://schemas.microsoft.com/office/drawing/2014/main" id="{E9518422-2C46-6C51-765E-4FB446804095}"/>
              </a:ext>
            </a:extLst>
          </p:cNvPr>
          <p:cNvSpPr>
            <a:spLocks noGrp="1"/>
          </p:cNvSpPr>
          <p:nvPr>
            <p:ph idx="1"/>
          </p:nvPr>
        </p:nvSpPr>
        <p:spPr>
          <a:xfrm>
            <a:off x="5648707" y="1825650"/>
            <a:ext cx="2866642" cy="2807072"/>
          </a:xfrm>
        </p:spPr>
        <p:txBody>
          <a:bodyPr>
            <a:normAutofit/>
          </a:bodyPr>
          <a:lstStyle/>
          <a:p>
            <a:endParaRPr lang="en-US" sz="1500"/>
          </a:p>
        </p:txBody>
      </p:sp>
    </p:spTree>
    <p:extLst>
      <p:ext uri="{BB962C8B-B14F-4D97-AF65-F5344CB8AC3E}">
        <p14:creationId xmlns:p14="http://schemas.microsoft.com/office/powerpoint/2010/main" val="391057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People Discussing">
            <a:extLst>
              <a:ext uri="{FF2B5EF4-FFF2-40B4-BE49-F238E27FC236}">
                <a16:creationId xmlns:a16="http://schemas.microsoft.com/office/drawing/2014/main" id="{C54B07BF-3CFD-3D69-930E-DF038831161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a:stretch/>
        </p:blipFill>
        <p:spPr>
          <a:xfrm>
            <a:off x="-2285" y="10"/>
            <a:ext cx="9143999" cy="51434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55701"/>
            <a:ext cx="9143999" cy="2371610"/>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224998-8175-4248-BD8C-B7F4E58D1965}"/>
              </a:ext>
            </a:extLst>
          </p:cNvPr>
          <p:cNvSpPr>
            <a:spLocks noGrp="1"/>
          </p:cNvSpPr>
          <p:nvPr>
            <p:ph type="title"/>
          </p:nvPr>
        </p:nvSpPr>
        <p:spPr>
          <a:xfrm>
            <a:off x="822960" y="244162"/>
            <a:ext cx="7543800" cy="2681084"/>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defTabSz="914400"/>
            <a:r>
              <a:rPr lang="en-US" sz="3900">
                <a:solidFill>
                  <a:srgbClr val="FFFFFF"/>
                </a:solidFill>
                <a:latin typeface="+mj-lt"/>
                <a:cs typeface="+mj-cs"/>
              </a:rPr>
              <a:t>Any Questions or Suggestions?</a:t>
            </a:r>
          </a:p>
        </p:txBody>
      </p:sp>
    </p:spTree>
    <p:extLst>
      <p:ext uri="{BB962C8B-B14F-4D97-AF65-F5344CB8AC3E}">
        <p14:creationId xmlns:p14="http://schemas.microsoft.com/office/powerpoint/2010/main" val="2391766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57563" y="1057562"/>
            <a:ext cx="51435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57564" y="1065164"/>
            <a:ext cx="51434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75942" y="2691064"/>
            <a:ext cx="1876484"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727288"/>
            <a:ext cx="2925267" cy="3134219"/>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57571" y="1057559"/>
            <a:ext cx="5143502"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FEDC0F9A-4A31-4F0C-8A6A-FDDEB04FAA45}"/>
              </a:ext>
            </a:extLst>
          </p:cNvPr>
          <p:cNvSpPr>
            <a:spLocks noGrp="1"/>
          </p:cNvSpPr>
          <p:nvPr>
            <p:ph type="title"/>
          </p:nvPr>
        </p:nvSpPr>
        <p:spPr>
          <a:xfrm>
            <a:off x="439858" y="1262817"/>
            <a:ext cx="2336449" cy="1797269"/>
          </a:xfrm>
        </p:spPr>
        <p:txBody>
          <a:bodyPr anchor="b">
            <a:normAutofit/>
          </a:bodyPr>
          <a:lstStyle/>
          <a:p>
            <a:pPr algn="r"/>
            <a:r>
              <a:rPr lang="en-US">
                <a:solidFill>
                  <a:srgbClr val="FFFFFF"/>
                </a:solidFill>
              </a:rPr>
              <a:t>TEAM MEMBERS:</a:t>
            </a:r>
          </a:p>
        </p:txBody>
      </p:sp>
      <p:graphicFrame>
        <p:nvGraphicFramePr>
          <p:cNvPr id="26" name="Content Placeholder 1">
            <a:extLst>
              <a:ext uri="{FF2B5EF4-FFF2-40B4-BE49-F238E27FC236}">
                <a16:creationId xmlns:a16="http://schemas.microsoft.com/office/drawing/2014/main" id="{D21DF687-87C0-A1A8-44F9-D99F263B6C9E}"/>
              </a:ext>
            </a:extLst>
          </p:cNvPr>
          <p:cNvGraphicFramePr>
            <a:graphicFrameLocks noGrp="1"/>
          </p:cNvGraphicFramePr>
          <p:nvPr>
            <p:ph idx="1"/>
            <p:extLst>
              <p:ext uri="{D42A27DB-BD31-4B8C-83A1-F6EECF244321}">
                <p14:modId xmlns:p14="http://schemas.microsoft.com/office/powerpoint/2010/main" val="4235344056"/>
              </p:ext>
            </p:extLst>
          </p:nvPr>
        </p:nvGraphicFramePr>
        <p:xfrm>
          <a:off x="3678789" y="562830"/>
          <a:ext cx="5000124" cy="4090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C3B85496-3B80-6753-F532-6BF9D223391C}"/>
              </a:ext>
            </a:extLst>
          </p:cNvPr>
          <p:cNvPicPr>
            <a:picLocks noChangeAspect="1"/>
          </p:cNvPicPr>
          <p:nvPr/>
        </p:nvPicPr>
        <p:blipFill>
          <a:blip r:embed="rId8"/>
          <a:stretch>
            <a:fillRect/>
          </a:stretch>
        </p:blipFill>
        <p:spPr>
          <a:xfrm>
            <a:off x="0" y="4644553"/>
            <a:ext cx="9079775" cy="498947"/>
          </a:xfrm>
          <a:prstGeom prst="rect">
            <a:avLst/>
          </a:prstGeom>
        </p:spPr>
      </p:pic>
    </p:spTree>
    <p:extLst>
      <p:ext uri="{BB962C8B-B14F-4D97-AF65-F5344CB8AC3E}">
        <p14:creationId xmlns:p14="http://schemas.microsoft.com/office/powerpoint/2010/main" val="4291681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he calendar on a table stacked on top of notebooks">
            <a:extLst>
              <a:ext uri="{FF2B5EF4-FFF2-40B4-BE49-F238E27FC236}">
                <a16:creationId xmlns:a16="http://schemas.microsoft.com/office/drawing/2014/main" id="{71975B29-19BD-FAC4-7759-7B9D6A507C61}"/>
              </a:ext>
            </a:extLst>
          </p:cNvPr>
          <p:cNvPicPr>
            <a:picLocks noChangeAspect="1"/>
          </p:cNvPicPr>
          <p:nvPr/>
        </p:nvPicPr>
        <p:blipFill rotWithShape="1">
          <a:blip r:embed="rId3"/>
          <a:srcRect l="5884"/>
          <a:stretch/>
        </p:blipFill>
        <p:spPr>
          <a:xfrm>
            <a:off x="1891767" y="10"/>
            <a:ext cx="7252231" cy="51434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FEDC0F9A-4A31-4F0C-8A6A-FDDEB04FAA45}"/>
              </a:ext>
            </a:extLst>
          </p:cNvPr>
          <p:cNvSpPr>
            <a:spLocks noGrp="1"/>
          </p:cNvSpPr>
          <p:nvPr>
            <p:ph type="title"/>
          </p:nvPr>
        </p:nvSpPr>
        <p:spPr>
          <a:xfrm>
            <a:off x="628650" y="273843"/>
            <a:ext cx="2866641" cy="1424934"/>
          </a:xfrm>
        </p:spPr>
        <p:txBody>
          <a:bodyPr>
            <a:normAutofit/>
          </a:bodyPr>
          <a:lstStyle/>
          <a:p>
            <a:r>
              <a:rPr lang="en-US" dirty="0"/>
              <a:t>AGENDA :</a:t>
            </a:r>
          </a:p>
        </p:txBody>
      </p:sp>
      <p:sp>
        <p:nvSpPr>
          <p:cNvPr id="2" name="Content Placeholder 1">
            <a:extLst>
              <a:ext uri="{FF2B5EF4-FFF2-40B4-BE49-F238E27FC236}">
                <a16:creationId xmlns:a16="http://schemas.microsoft.com/office/drawing/2014/main" id="{5A41604C-6372-B3E1-9E2B-1A1C77F8BEDD}"/>
              </a:ext>
            </a:extLst>
          </p:cNvPr>
          <p:cNvSpPr>
            <a:spLocks noGrp="1"/>
          </p:cNvSpPr>
          <p:nvPr>
            <p:ph idx="1"/>
          </p:nvPr>
        </p:nvSpPr>
        <p:spPr>
          <a:xfrm>
            <a:off x="628650" y="1825650"/>
            <a:ext cx="2866641" cy="2807072"/>
          </a:xfrm>
        </p:spPr>
        <p:txBody>
          <a:bodyPr>
            <a:normAutofit/>
          </a:bodyPr>
          <a:lstStyle/>
          <a:p>
            <a:r>
              <a:rPr lang="en-US" sz="1500"/>
              <a:t>Business Context and Solution</a:t>
            </a:r>
          </a:p>
          <a:p>
            <a:r>
              <a:rPr lang="en-US" sz="1500"/>
              <a:t>​Advantages</a:t>
            </a:r>
          </a:p>
          <a:p>
            <a:r>
              <a:rPr lang="en-US" sz="1500"/>
              <a:t>​Dataset Exploration</a:t>
            </a:r>
          </a:p>
          <a:p>
            <a:r>
              <a:rPr lang="en-US" sz="1500"/>
              <a:t>Data Cleaning and Model Fitting</a:t>
            </a:r>
          </a:p>
          <a:p>
            <a:r>
              <a:rPr lang="en-US" sz="1500"/>
              <a:t>Comparison of Results</a:t>
            </a:r>
          </a:p>
          <a:p>
            <a:r>
              <a:rPr lang="en-US" sz="1500"/>
              <a:t>Conclusion</a:t>
            </a:r>
          </a:p>
          <a:p>
            <a:r>
              <a:rPr lang="en-US" sz="1500"/>
              <a:t>Future Scope</a:t>
            </a:r>
          </a:p>
          <a:p>
            <a:pPr marL="0" indent="0">
              <a:buNone/>
            </a:pPr>
            <a:endParaRPr lang="en-US" sz="1500"/>
          </a:p>
          <a:p>
            <a:endParaRPr lang="en-US" sz="1500"/>
          </a:p>
        </p:txBody>
      </p:sp>
      <p:pic>
        <p:nvPicPr>
          <p:cNvPr id="4" name="Picture 3">
            <a:extLst>
              <a:ext uri="{FF2B5EF4-FFF2-40B4-BE49-F238E27FC236}">
                <a16:creationId xmlns:a16="http://schemas.microsoft.com/office/drawing/2014/main" id="{2F607638-55C9-43D1-1146-C569DFFEA25D}"/>
              </a:ext>
            </a:extLst>
          </p:cNvPr>
          <p:cNvPicPr>
            <a:picLocks noChangeAspect="1"/>
          </p:cNvPicPr>
          <p:nvPr/>
        </p:nvPicPr>
        <p:blipFill>
          <a:blip r:embed="rId4"/>
          <a:stretch>
            <a:fillRect/>
          </a:stretch>
        </p:blipFill>
        <p:spPr>
          <a:xfrm>
            <a:off x="0" y="4644553"/>
            <a:ext cx="9079775" cy="498947"/>
          </a:xfrm>
          <a:prstGeom prst="rect">
            <a:avLst/>
          </a:prstGeom>
        </p:spPr>
      </p:pic>
    </p:spTree>
    <p:extLst>
      <p:ext uri="{BB962C8B-B14F-4D97-AF65-F5344CB8AC3E}">
        <p14:creationId xmlns:p14="http://schemas.microsoft.com/office/powerpoint/2010/main" val="650801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181966"/>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182309"/>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80833" y="-3980834"/>
            <a:ext cx="1182335"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442AD79-284A-2A54-02C1-D79C7B3B0694}"/>
              </a:ext>
            </a:extLst>
          </p:cNvPr>
          <p:cNvSpPr>
            <a:spLocks noGrp="1"/>
          </p:cNvSpPr>
          <p:nvPr>
            <p:ph type="title"/>
          </p:nvPr>
        </p:nvSpPr>
        <p:spPr>
          <a:xfrm>
            <a:off x="1028697" y="261648"/>
            <a:ext cx="7533018" cy="658297"/>
          </a:xfrm>
        </p:spPr>
        <p:txBody>
          <a:bodyPr anchor="ctr">
            <a:normAutofit/>
          </a:bodyPr>
          <a:lstStyle/>
          <a:p>
            <a:r>
              <a:rPr lang="en-US">
                <a:solidFill>
                  <a:srgbClr val="FFFFFF"/>
                </a:solidFill>
              </a:rPr>
              <a:t>Business Problems:</a:t>
            </a:r>
          </a:p>
        </p:txBody>
      </p:sp>
      <p:pic>
        <p:nvPicPr>
          <p:cNvPr id="6" name="Picture 5">
            <a:extLst>
              <a:ext uri="{FF2B5EF4-FFF2-40B4-BE49-F238E27FC236}">
                <a16:creationId xmlns:a16="http://schemas.microsoft.com/office/drawing/2014/main" id="{2BE2213B-9B27-180D-ABF7-3A9CD67E679B}"/>
              </a:ext>
            </a:extLst>
          </p:cNvPr>
          <p:cNvPicPr>
            <a:picLocks noChangeAspect="1"/>
          </p:cNvPicPr>
          <p:nvPr/>
        </p:nvPicPr>
        <p:blipFill>
          <a:blip r:embed="rId3"/>
          <a:stretch>
            <a:fillRect/>
          </a:stretch>
        </p:blipFill>
        <p:spPr>
          <a:xfrm>
            <a:off x="0" y="4644553"/>
            <a:ext cx="9079775" cy="498947"/>
          </a:xfrm>
          <a:prstGeom prst="rect">
            <a:avLst/>
          </a:prstGeom>
        </p:spPr>
      </p:pic>
      <p:graphicFrame>
        <p:nvGraphicFramePr>
          <p:cNvPr id="8" name="Content Placeholder 3">
            <a:extLst>
              <a:ext uri="{FF2B5EF4-FFF2-40B4-BE49-F238E27FC236}">
                <a16:creationId xmlns:a16="http://schemas.microsoft.com/office/drawing/2014/main" id="{7E4E0126-E7BF-CA66-2F4C-24533547C4F2}"/>
              </a:ext>
            </a:extLst>
          </p:cNvPr>
          <p:cNvGraphicFramePr>
            <a:graphicFrameLocks noGrp="1"/>
          </p:cNvGraphicFramePr>
          <p:nvPr>
            <p:ph idx="1"/>
            <p:extLst>
              <p:ext uri="{D42A27DB-BD31-4B8C-83A1-F6EECF244321}">
                <p14:modId xmlns:p14="http://schemas.microsoft.com/office/powerpoint/2010/main" val="1766105655"/>
              </p:ext>
            </p:extLst>
          </p:nvPr>
        </p:nvGraphicFramePr>
        <p:xfrm>
          <a:off x="483042" y="1584434"/>
          <a:ext cx="8195871" cy="31446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89979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181966"/>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182309"/>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80833" y="-3980834"/>
            <a:ext cx="1182335"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904FB55-C133-4DF5-92BC-5A690A6AD847}"/>
              </a:ext>
            </a:extLst>
          </p:cNvPr>
          <p:cNvSpPr>
            <a:spLocks noGrp="1"/>
          </p:cNvSpPr>
          <p:nvPr>
            <p:ph type="title"/>
          </p:nvPr>
        </p:nvSpPr>
        <p:spPr>
          <a:xfrm>
            <a:off x="1028697" y="261648"/>
            <a:ext cx="7533018" cy="658297"/>
          </a:xfrm>
        </p:spPr>
        <p:txBody>
          <a:bodyPr anchor="ctr">
            <a:normAutofit/>
          </a:bodyPr>
          <a:lstStyle/>
          <a:p>
            <a:r>
              <a:rPr lang="en-US">
                <a:solidFill>
                  <a:srgbClr val="FFFFFF"/>
                </a:solidFill>
              </a:rPr>
              <a:t>Advantages to Business:</a:t>
            </a:r>
          </a:p>
        </p:txBody>
      </p:sp>
      <p:sp>
        <p:nvSpPr>
          <p:cNvPr id="4" name="Slide Number Placeholder 3">
            <a:extLst>
              <a:ext uri="{FF2B5EF4-FFF2-40B4-BE49-F238E27FC236}">
                <a16:creationId xmlns:a16="http://schemas.microsoft.com/office/drawing/2014/main" id="{13AE8C1F-3FB1-4EAB-818B-9CD377A2834B}"/>
              </a:ext>
            </a:extLst>
          </p:cNvPr>
          <p:cNvSpPr>
            <a:spLocks noGrp="1"/>
          </p:cNvSpPr>
          <p:nvPr>
            <p:ph type="sldNum" sz="quarter" idx="12"/>
          </p:nvPr>
        </p:nvSpPr>
        <p:spPr>
          <a:xfrm>
            <a:off x="8778240" y="4841748"/>
            <a:ext cx="336042" cy="273843"/>
          </a:xfrm>
        </p:spPr>
        <p:txBody>
          <a:bodyPr>
            <a:normAutofit/>
          </a:bodyPr>
          <a:lstStyle/>
          <a:p>
            <a:pPr>
              <a:spcAft>
                <a:spcPts val="600"/>
              </a:spcAft>
            </a:pPr>
            <a:fld id="{179A9A4E-4C82-4D44-9372-C31BB3818094}" type="slidenum">
              <a:rPr lang="en-US" sz="800">
                <a:solidFill>
                  <a:schemeClr val="tx1">
                    <a:lumMod val="50000"/>
                    <a:lumOff val="50000"/>
                  </a:schemeClr>
                </a:solidFill>
              </a:rPr>
              <a:pPr>
                <a:spcAft>
                  <a:spcPts val="600"/>
                </a:spcAft>
              </a:pPr>
              <a:t>6</a:t>
            </a:fld>
            <a:endParaRPr lang="en-US" sz="800">
              <a:solidFill>
                <a:schemeClr val="tx1">
                  <a:lumMod val="50000"/>
                  <a:lumOff val="50000"/>
                </a:schemeClr>
              </a:solidFill>
            </a:endParaRPr>
          </a:p>
        </p:txBody>
      </p:sp>
      <p:graphicFrame>
        <p:nvGraphicFramePr>
          <p:cNvPr id="6" name="Content Placeholder 2">
            <a:extLst>
              <a:ext uri="{FF2B5EF4-FFF2-40B4-BE49-F238E27FC236}">
                <a16:creationId xmlns:a16="http://schemas.microsoft.com/office/drawing/2014/main" id="{0210AA47-7EA4-1C36-CFE9-A56E74626E50}"/>
              </a:ext>
            </a:extLst>
          </p:cNvPr>
          <p:cNvGraphicFramePr>
            <a:graphicFrameLocks noGrp="1"/>
          </p:cNvGraphicFramePr>
          <p:nvPr>
            <p:ph idx="1"/>
            <p:extLst>
              <p:ext uri="{D42A27DB-BD31-4B8C-83A1-F6EECF244321}">
                <p14:modId xmlns:p14="http://schemas.microsoft.com/office/powerpoint/2010/main" val="1426089156"/>
              </p:ext>
            </p:extLst>
          </p:nvPr>
        </p:nvGraphicFramePr>
        <p:xfrm>
          <a:off x="483042" y="1584434"/>
          <a:ext cx="8195871" cy="3144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FC563403-BB04-E7E0-6D8B-6A240C3C2AEB}"/>
              </a:ext>
            </a:extLst>
          </p:cNvPr>
          <p:cNvPicPr>
            <a:picLocks noChangeAspect="1"/>
          </p:cNvPicPr>
          <p:nvPr/>
        </p:nvPicPr>
        <p:blipFill>
          <a:blip r:embed="rId8"/>
          <a:stretch>
            <a:fillRect/>
          </a:stretch>
        </p:blipFill>
        <p:spPr>
          <a:xfrm>
            <a:off x="0" y="4644553"/>
            <a:ext cx="9079775" cy="498947"/>
          </a:xfrm>
          <a:prstGeom prst="rect">
            <a:avLst/>
          </a:prstGeom>
        </p:spPr>
      </p:pic>
    </p:spTree>
    <p:extLst>
      <p:ext uri="{BB962C8B-B14F-4D97-AF65-F5344CB8AC3E}">
        <p14:creationId xmlns:p14="http://schemas.microsoft.com/office/powerpoint/2010/main" val="2942725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9143997" cy="1193055"/>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193056"/>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0"/>
            <a:ext cx="3057523" cy="1193055"/>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0"/>
            <a:ext cx="8799485" cy="1198074"/>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29177C-5E68-509C-C7AF-96EF1B3D47D0}"/>
              </a:ext>
            </a:extLst>
          </p:cNvPr>
          <p:cNvSpPr>
            <a:spLocks noGrp="1"/>
          </p:cNvSpPr>
          <p:nvPr>
            <p:ph type="title"/>
          </p:nvPr>
        </p:nvSpPr>
        <p:spPr>
          <a:xfrm>
            <a:off x="1028699" y="220903"/>
            <a:ext cx="7421963" cy="775252"/>
          </a:xfrm>
        </p:spPr>
        <p:txBody>
          <a:bodyPr>
            <a:normAutofit/>
          </a:bodyPr>
          <a:lstStyle/>
          <a:p>
            <a:r>
              <a:rPr lang="en-US">
                <a:solidFill>
                  <a:srgbClr val="FFFFFF"/>
                </a:solidFill>
              </a:rPr>
              <a:t>Data Exploration:</a:t>
            </a:r>
          </a:p>
        </p:txBody>
      </p:sp>
      <p:sp>
        <p:nvSpPr>
          <p:cNvPr id="17" name="Content Placeholder 2"/>
          <p:cNvSpPr>
            <a:spLocks noGrp="1"/>
          </p:cNvSpPr>
          <p:nvPr>
            <p:ph idx="1"/>
          </p:nvPr>
        </p:nvSpPr>
        <p:spPr>
          <a:xfrm>
            <a:off x="1028699" y="1738647"/>
            <a:ext cx="7293023" cy="2762519"/>
          </a:xfrm>
        </p:spPr>
        <p:txBody>
          <a:bodyPr anchor="ctr">
            <a:normAutofit/>
          </a:bodyPr>
          <a:lstStyle/>
          <a:p>
            <a:r>
              <a:rPr lang="en-US" sz="1500"/>
              <a:t>Data Set : Insurance Company Benchmark (COIL 2000)</a:t>
            </a:r>
          </a:p>
          <a:p>
            <a:r>
              <a:rPr lang="en-US" sz="1500"/>
              <a:t>Link to Data Set:  </a:t>
            </a:r>
            <a:r>
              <a:rPr lang="en-US" sz="1500">
                <a:hlinkClick r:id="rId3"/>
              </a:rPr>
              <a:t>https://archive.ics.uci.edu/dataset/125/insurance+company+benchmark+coil+2000</a:t>
            </a:r>
            <a:r>
              <a:rPr lang="en-US" sz="1500"/>
              <a:t> . Author: Peter Putten</a:t>
            </a:r>
          </a:p>
          <a:p>
            <a:r>
              <a:rPr lang="en-US" sz="1500"/>
              <a:t>This data consists about customers consists of 86 variables and includes product usage data and socio-demographic data derived from zip area codes. The training set contains over 5000 descriptions of customers, including the information of whether they have a caravan insurance policy. A test set contains 4000 customers of whom only the organizers know if they have a caravan insurance policy.</a:t>
            </a:r>
          </a:p>
          <a:p>
            <a:endParaRPr lang="en-US" sz="1500"/>
          </a:p>
          <a:p>
            <a:endParaRPr lang="en-US" sz="1500"/>
          </a:p>
        </p:txBody>
      </p:sp>
      <p:pic>
        <p:nvPicPr>
          <p:cNvPr id="6" name="Picture 5">
            <a:extLst>
              <a:ext uri="{FF2B5EF4-FFF2-40B4-BE49-F238E27FC236}">
                <a16:creationId xmlns:a16="http://schemas.microsoft.com/office/drawing/2014/main" id="{C72FAB36-8F3E-E954-BE62-A462E6BFEE63}"/>
              </a:ext>
            </a:extLst>
          </p:cNvPr>
          <p:cNvPicPr>
            <a:picLocks noChangeAspect="1"/>
          </p:cNvPicPr>
          <p:nvPr/>
        </p:nvPicPr>
        <p:blipFill>
          <a:blip r:embed="rId4"/>
          <a:stretch>
            <a:fillRect/>
          </a:stretch>
        </p:blipFill>
        <p:spPr>
          <a:xfrm>
            <a:off x="0" y="4644553"/>
            <a:ext cx="9079775" cy="498947"/>
          </a:xfrm>
          <a:prstGeom prst="rect">
            <a:avLst/>
          </a:prstGeom>
        </p:spPr>
      </p:pic>
    </p:spTree>
    <p:extLst>
      <p:ext uri="{BB962C8B-B14F-4D97-AF65-F5344CB8AC3E}">
        <p14:creationId xmlns:p14="http://schemas.microsoft.com/office/powerpoint/2010/main" val="2870289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9143997" cy="1193055"/>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193056"/>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0"/>
            <a:ext cx="3057523" cy="1193055"/>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0"/>
            <a:ext cx="8799485" cy="1198074"/>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16FA66-7112-42E8-BFD6-8E6B9BC41CF6}"/>
              </a:ext>
            </a:extLst>
          </p:cNvPr>
          <p:cNvSpPr>
            <a:spLocks noGrp="1"/>
          </p:cNvSpPr>
          <p:nvPr>
            <p:ph type="title"/>
          </p:nvPr>
        </p:nvSpPr>
        <p:spPr>
          <a:xfrm>
            <a:off x="1028699" y="220903"/>
            <a:ext cx="7421963" cy="775252"/>
          </a:xfrm>
        </p:spPr>
        <p:txBody>
          <a:bodyPr>
            <a:normAutofit/>
          </a:bodyPr>
          <a:lstStyle/>
          <a:p>
            <a:r>
              <a:rPr lang="en-US">
                <a:solidFill>
                  <a:srgbClr val="FFFFFF"/>
                </a:solidFill>
              </a:rPr>
              <a:t>Features and Targets :</a:t>
            </a:r>
          </a:p>
        </p:txBody>
      </p:sp>
      <p:sp>
        <p:nvSpPr>
          <p:cNvPr id="18" name="Content Placeholder 2">
            <a:extLst>
              <a:ext uri="{FF2B5EF4-FFF2-40B4-BE49-F238E27FC236}">
                <a16:creationId xmlns:a16="http://schemas.microsoft.com/office/drawing/2014/main" id="{E3B4A6FF-B448-491D-B589-6CE1CC8A9904}"/>
              </a:ext>
            </a:extLst>
          </p:cNvPr>
          <p:cNvSpPr>
            <a:spLocks noGrp="1"/>
          </p:cNvSpPr>
          <p:nvPr>
            <p:ph idx="1"/>
          </p:nvPr>
        </p:nvSpPr>
        <p:spPr>
          <a:xfrm>
            <a:off x="1028699" y="1738647"/>
            <a:ext cx="7293023" cy="2762519"/>
          </a:xfrm>
        </p:spPr>
        <p:txBody>
          <a:bodyPr anchor="ctr">
            <a:normAutofit/>
          </a:bodyPr>
          <a:lstStyle/>
          <a:p>
            <a:r>
              <a:rPr lang="en-US" sz="1400">
                <a:latin typeface="+mj-lt"/>
              </a:rPr>
              <a:t>Here in this data set we have three files.</a:t>
            </a:r>
          </a:p>
          <a:p>
            <a:r>
              <a:rPr lang="en-US" sz="1400">
                <a:latin typeface="+mj-lt"/>
              </a:rPr>
              <a:t>TICDATA2000.txt: Dataset to train and validate prediction models and build a description (5822 customer records). Each record consists of 86 attributes, containing sociodemographic data (attribute 1-43) and product ownership (attributes 44-86). The sociodemographic data is derived from zip codes. All customers living in areas with the same zip code have the same sociodemographic attributes.  Attribute 86, "CARAVAN: Number” of mobile home policies", is the target variable. </a:t>
            </a:r>
          </a:p>
          <a:p>
            <a:r>
              <a:rPr lang="en-US" sz="1400">
                <a:latin typeface="+mj-lt"/>
              </a:rPr>
              <a:t>TICEVAL2000.txt: Dataset for predictions (4000 customer records). It has the same format as TICDATA2000.txt, only the target is missing. Participants are supposed to return the list of predicted targets only. All datasets are in tab delimited format. </a:t>
            </a:r>
          </a:p>
        </p:txBody>
      </p:sp>
      <p:sp>
        <p:nvSpPr>
          <p:cNvPr id="4" name="Slide Number Placeholder 3">
            <a:extLst>
              <a:ext uri="{FF2B5EF4-FFF2-40B4-BE49-F238E27FC236}">
                <a16:creationId xmlns:a16="http://schemas.microsoft.com/office/drawing/2014/main" id="{4E4E4468-68C9-4EA2-BBE6-408158A22D35}"/>
              </a:ext>
            </a:extLst>
          </p:cNvPr>
          <p:cNvSpPr>
            <a:spLocks noGrp="1"/>
          </p:cNvSpPr>
          <p:nvPr>
            <p:ph type="sldNum" sz="quarter" idx="12"/>
          </p:nvPr>
        </p:nvSpPr>
        <p:spPr>
          <a:xfrm>
            <a:off x="8778240" y="4841573"/>
            <a:ext cx="334434" cy="273844"/>
          </a:xfrm>
        </p:spPr>
        <p:txBody>
          <a:bodyPr>
            <a:normAutofit/>
          </a:bodyPr>
          <a:lstStyle/>
          <a:p>
            <a:pPr>
              <a:spcAft>
                <a:spcPts val="600"/>
              </a:spcAft>
            </a:pPr>
            <a:fld id="{179A9A4E-4C82-4D44-9372-C31BB3818094}" type="slidenum">
              <a:rPr lang="en-US" sz="800">
                <a:solidFill>
                  <a:schemeClr val="tx1">
                    <a:lumMod val="50000"/>
                    <a:lumOff val="50000"/>
                  </a:schemeClr>
                </a:solidFill>
              </a:rPr>
              <a:pPr>
                <a:spcAft>
                  <a:spcPts val="600"/>
                </a:spcAft>
              </a:pPr>
              <a:t>8</a:t>
            </a:fld>
            <a:endParaRPr lang="en-US" sz="800">
              <a:solidFill>
                <a:schemeClr val="tx1">
                  <a:lumMod val="50000"/>
                  <a:lumOff val="50000"/>
                </a:schemeClr>
              </a:solidFill>
            </a:endParaRPr>
          </a:p>
        </p:txBody>
      </p:sp>
      <p:pic>
        <p:nvPicPr>
          <p:cNvPr id="7" name="Picture 6">
            <a:extLst>
              <a:ext uri="{FF2B5EF4-FFF2-40B4-BE49-F238E27FC236}">
                <a16:creationId xmlns:a16="http://schemas.microsoft.com/office/drawing/2014/main" id="{908D4D29-8875-D6AC-4D14-4415E15F75B8}"/>
              </a:ext>
            </a:extLst>
          </p:cNvPr>
          <p:cNvPicPr>
            <a:picLocks noChangeAspect="1"/>
          </p:cNvPicPr>
          <p:nvPr/>
        </p:nvPicPr>
        <p:blipFill>
          <a:blip r:embed="rId3"/>
          <a:stretch>
            <a:fillRect/>
          </a:stretch>
        </p:blipFill>
        <p:spPr>
          <a:xfrm>
            <a:off x="0" y="4644553"/>
            <a:ext cx="9079775" cy="498947"/>
          </a:xfrm>
          <a:prstGeom prst="rect">
            <a:avLst/>
          </a:prstGeom>
        </p:spPr>
      </p:pic>
    </p:spTree>
    <p:extLst>
      <p:ext uri="{BB962C8B-B14F-4D97-AF65-F5344CB8AC3E}">
        <p14:creationId xmlns:p14="http://schemas.microsoft.com/office/powerpoint/2010/main" val="1895239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181966"/>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182309"/>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80833" y="-3980834"/>
            <a:ext cx="1182335"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B8BA3B9-AB6F-4F65-A633-3416373E49F0}"/>
              </a:ext>
            </a:extLst>
          </p:cNvPr>
          <p:cNvSpPr>
            <a:spLocks noGrp="1"/>
          </p:cNvSpPr>
          <p:nvPr>
            <p:ph type="title"/>
          </p:nvPr>
        </p:nvSpPr>
        <p:spPr>
          <a:xfrm>
            <a:off x="1028697" y="261648"/>
            <a:ext cx="7533018" cy="658297"/>
          </a:xfrm>
        </p:spPr>
        <p:txBody>
          <a:bodyPr anchor="ctr">
            <a:normAutofit/>
          </a:bodyPr>
          <a:lstStyle/>
          <a:p>
            <a:r>
              <a:rPr lang="en-US">
                <a:solidFill>
                  <a:srgbClr val="FFFFFF"/>
                </a:solidFill>
              </a:rPr>
              <a:t>Data Preprocessing :</a:t>
            </a:r>
          </a:p>
        </p:txBody>
      </p:sp>
      <p:graphicFrame>
        <p:nvGraphicFramePr>
          <p:cNvPr id="5" name="Content Placeholder 2">
            <a:extLst>
              <a:ext uri="{FF2B5EF4-FFF2-40B4-BE49-F238E27FC236}">
                <a16:creationId xmlns:a16="http://schemas.microsoft.com/office/drawing/2014/main" id="{20457C10-1684-7C8C-528F-97FE2596171F}"/>
              </a:ext>
            </a:extLst>
          </p:cNvPr>
          <p:cNvGraphicFramePr>
            <a:graphicFrameLocks noGrp="1"/>
          </p:cNvGraphicFramePr>
          <p:nvPr>
            <p:ph idx="1"/>
            <p:extLst>
              <p:ext uri="{D42A27DB-BD31-4B8C-83A1-F6EECF244321}">
                <p14:modId xmlns:p14="http://schemas.microsoft.com/office/powerpoint/2010/main" val="102890748"/>
              </p:ext>
            </p:extLst>
          </p:nvPr>
        </p:nvGraphicFramePr>
        <p:xfrm>
          <a:off x="483042" y="1358008"/>
          <a:ext cx="8195871" cy="3144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60F7D6B6-06F0-AAD2-7008-2C3D9BF690D7}"/>
              </a:ext>
            </a:extLst>
          </p:cNvPr>
          <p:cNvPicPr>
            <a:picLocks noChangeAspect="1"/>
          </p:cNvPicPr>
          <p:nvPr/>
        </p:nvPicPr>
        <p:blipFill>
          <a:blip r:embed="rId8"/>
          <a:stretch>
            <a:fillRect/>
          </a:stretch>
        </p:blipFill>
        <p:spPr>
          <a:xfrm>
            <a:off x="0" y="4644553"/>
            <a:ext cx="9079775" cy="498947"/>
          </a:xfrm>
          <a:prstGeom prst="rect">
            <a:avLst/>
          </a:prstGeom>
        </p:spPr>
      </p:pic>
    </p:spTree>
    <p:extLst>
      <p:ext uri="{BB962C8B-B14F-4D97-AF65-F5344CB8AC3E}">
        <p14:creationId xmlns:p14="http://schemas.microsoft.com/office/powerpoint/2010/main" val="265796390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{59DB9003-08C6-A44B-B374-62BE413F1DB3}tf16401378</Template>
  <TotalTime>3712</TotalTime>
  <Words>759</Words>
  <Application>Microsoft Office PowerPoint</Application>
  <PresentationFormat>On-screen Show (16:9)</PresentationFormat>
  <Paragraphs>127</Paragraphs>
  <Slides>20</Slides>
  <Notes>19</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Aptos Black</vt:lpstr>
      <vt:lpstr>Arial</vt:lpstr>
      <vt:lpstr>Calibri</vt:lpstr>
      <vt:lpstr>Univers 65</vt:lpstr>
      <vt:lpstr>Office Theme</vt:lpstr>
      <vt:lpstr>PREDICTING THE CARAVAN INSURANCE POLICY USER’S</vt:lpstr>
      <vt:lpstr>CARAVAN </vt:lpstr>
      <vt:lpstr>TEAM MEMBERS:</vt:lpstr>
      <vt:lpstr>AGENDA :</vt:lpstr>
      <vt:lpstr>Business Problems:</vt:lpstr>
      <vt:lpstr>Advantages to Business:</vt:lpstr>
      <vt:lpstr>Data Exploration:</vt:lpstr>
      <vt:lpstr>Features and Targets :</vt:lpstr>
      <vt:lpstr>Data Preprocessing :</vt:lpstr>
      <vt:lpstr>Model Fitting :</vt:lpstr>
      <vt:lpstr>Prediction Process:</vt:lpstr>
      <vt:lpstr>Models Used for Prediction:</vt:lpstr>
      <vt:lpstr>Models Comparison :</vt:lpstr>
      <vt:lpstr>Models Comparison :</vt:lpstr>
      <vt:lpstr>Random Forest ROC Curve :</vt:lpstr>
      <vt:lpstr>Conclusion ?? </vt:lpstr>
      <vt:lpstr>Conclusion :</vt:lpstr>
      <vt:lpstr>Future Scope:</vt:lpstr>
      <vt:lpstr>Thank You…</vt:lpstr>
      <vt:lpstr>Any Questions or Suggestions?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Tim Smith</dc:creator>
  <cp:lastModifiedBy>Lavanya Peddireddy</cp:lastModifiedBy>
  <cp:revision>122</cp:revision>
  <dcterms:created xsi:type="dcterms:W3CDTF">2019-11-06T18:18:56Z</dcterms:created>
  <dcterms:modified xsi:type="dcterms:W3CDTF">2023-11-08T04:41:00Z</dcterms:modified>
</cp:coreProperties>
</file>